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6" r:id="rId6"/>
    <p:sldId id="265" r:id="rId7"/>
    <p:sldId id="260" r:id="rId8"/>
    <p:sldId id="261" r:id="rId9"/>
    <p:sldId id="263" r:id="rId10"/>
    <p:sldId id="259" r:id="rId11"/>
    <p:sldId id="262"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314" autoAdjust="0"/>
  </p:normalViewPr>
  <p:slideViewPr>
    <p:cSldViewPr snapToGrid="0">
      <p:cViewPr varScale="1">
        <p:scale>
          <a:sx n="93" d="100"/>
          <a:sy n="93" d="100"/>
        </p:scale>
        <p:origin x="22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na Manbjerg Rasmussen" userId="af07ce90-78b0-4768-b95c-a14b8bf4ef85" providerId="ADAL" clId="{3A4C0655-6ED4-435E-AA1E-338934CFD8F1}"/>
    <pc:docChg chg="delSld">
      <pc:chgData name="Nanna Manbjerg Rasmussen" userId="af07ce90-78b0-4768-b95c-a14b8bf4ef85" providerId="ADAL" clId="{3A4C0655-6ED4-435E-AA1E-338934CFD8F1}" dt="2023-03-29T05:56:03.708" v="0" actId="2696"/>
      <pc:docMkLst>
        <pc:docMk/>
      </pc:docMkLst>
      <pc:sldChg chg="del">
        <pc:chgData name="Nanna Manbjerg Rasmussen" userId="af07ce90-78b0-4768-b95c-a14b8bf4ef85" providerId="ADAL" clId="{3A4C0655-6ED4-435E-AA1E-338934CFD8F1}" dt="2023-03-29T05:56:03.708" v="0" actId="2696"/>
        <pc:sldMkLst>
          <pc:docMk/>
          <pc:sldMk cId="2009377745"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ADB7F-9DB4-48C8-A9D4-3B9BA2E47A69}" type="doc">
      <dgm:prSet loTypeId="urn:microsoft.com/office/officeart/2005/8/layout/vList2" loCatId="list" qsTypeId="urn:microsoft.com/office/officeart/2005/8/quickstyle/simple5" qsCatId="simple" csTypeId="urn:microsoft.com/office/officeart/2005/8/colors/accent6_2" csCatId="accent6" phldr="1"/>
      <dgm:spPr/>
      <dgm:t>
        <a:bodyPr/>
        <a:lstStyle/>
        <a:p>
          <a:endParaRPr lang="en-US"/>
        </a:p>
      </dgm:t>
    </dgm:pt>
    <dgm:pt modelId="{AD60A23F-A4F7-4AB7-AAAB-C8A9901EACD9}">
      <dgm:prSet/>
      <dgm:spPr/>
      <dgm:t>
        <a:bodyPr/>
        <a:lstStyle/>
        <a:p>
          <a:r>
            <a:rPr lang="da-DK" b="0" i="0" baseline="0" dirty="0"/>
            <a:t>Patienttilfredshed </a:t>
          </a:r>
          <a:endParaRPr lang="en-US" dirty="0"/>
        </a:p>
      </dgm:t>
    </dgm:pt>
    <dgm:pt modelId="{F765FC32-8680-4E19-92FA-D9038BAA61F6}" type="parTrans" cxnId="{1F07C571-ADF2-474B-9DC4-DC21FC000941}">
      <dgm:prSet/>
      <dgm:spPr/>
      <dgm:t>
        <a:bodyPr/>
        <a:lstStyle/>
        <a:p>
          <a:endParaRPr lang="en-US"/>
        </a:p>
      </dgm:t>
    </dgm:pt>
    <dgm:pt modelId="{1CFBB1AB-F9CE-4E05-BB17-4BE75821BD39}" type="sibTrans" cxnId="{1F07C571-ADF2-474B-9DC4-DC21FC000941}">
      <dgm:prSet/>
      <dgm:spPr/>
      <dgm:t>
        <a:bodyPr/>
        <a:lstStyle/>
        <a:p>
          <a:endParaRPr lang="en-US"/>
        </a:p>
      </dgm:t>
    </dgm:pt>
    <dgm:pt modelId="{A553CF94-BD08-45BC-94CE-97CFCACCA66F}">
      <dgm:prSet/>
      <dgm:spPr/>
      <dgm:t>
        <a:bodyPr/>
        <a:lstStyle/>
        <a:p>
          <a:r>
            <a:rPr lang="da-DK" b="0" i="1" baseline="0"/>
            <a:t>3 spg. plus mulighed for kommentarer</a:t>
          </a:r>
          <a:endParaRPr lang="en-US"/>
        </a:p>
      </dgm:t>
    </dgm:pt>
    <dgm:pt modelId="{1620FDD0-F2F9-40DE-A378-66AF75CFEC93}" type="parTrans" cxnId="{91C6B03E-58FD-46C6-94AE-D37093638097}">
      <dgm:prSet/>
      <dgm:spPr/>
      <dgm:t>
        <a:bodyPr/>
        <a:lstStyle/>
        <a:p>
          <a:endParaRPr lang="en-US"/>
        </a:p>
      </dgm:t>
    </dgm:pt>
    <dgm:pt modelId="{DC349CA7-A237-4898-8400-27E66111F591}" type="sibTrans" cxnId="{91C6B03E-58FD-46C6-94AE-D37093638097}">
      <dgm:prSet/>
      <dgm:spPr/>
      <dgm:t>
        <a:bodyPr/>
        <a:lstStyle/>
        <a:p>
          <a:endParaRPr lang="en-US"/>
        </a:p>
      </dgm:t>
    </dgm:pt>
    <dgm:pt modelId="{A012C2BE-E512-4EF7-AF32-6751BAF3FD7A}">
      <dgm:prSet/>
      <dgm:spPr/>
      <dgm:t>
        <a:bodyPr/>
        <a:lstStyle/>
        <a:p>
          <a:r>
            <a:rPr lang="da-DK" b="0" i="0" baseline="0" dirty="0"/>
            <a:t>Brugerinvolvering </a:t>
          </a:r>
          <a:endParaRPr lang="en-US" dirty="0"/>
        </a:p>
      </dgm:t>
    </dgm:pt>
    <dgm:pt modelId="{B11460CF-B5FB-4EAF-818C-DB8E78902325}" type="parTrans" cxnId="{F5EDD2F6-4AAE-4599-B064-001F3D3C092F}">
      <dgm:prSet/>
      <dgm:spPr/>
      <dgm:t>
        <a:bodyPr/>
        <a:lstStyle/>
        <a:p>
          <a:endParaRPr lang="en-US"/>
        </a:p>
      </dgm:t>
    </dgm:pt>
    <dgm:pt modelId="{EC088E9E-7A2E-45BA-827B-A9AC162A43E4}" type="sibTrans" cxnId="{F5EDD2F6-4AAE-4599-B064-001F3D3C092F}">
      <dgm:prSet/>
      <dgm:spPr/>
      <dgm:t>
        <a:bodyPr/>
        <a:lstStyle/>
        <a:p>
          <a:endParaRPr lang="en-US"/>
        </a:p>
      </dgm:t>
    </dgm:pt>
    <dgm:pt modelId="{BA3E3885-52DF-4738-BCFB-C63CE65DAEE3}">
      <dgm:prSet/>
      <dgm:spPr/>
      <dgm:t>
        <a:bodyPr/>
        <a:lstStyle/>
        <a:p>
          <a:r>
            <a:rPr lang="da-DK" b="0" i="1" baseline="0"/>
            <a:t>2 spg. plus mulighed for kommentarer</a:t>
          </a:r>
          <a:endParaRPr lang="en-US"/>
        </a:p>
      </dgm:t>
    </dgm:pt>
    <dgm:pt modelId="{F08659F4-03C8-4430-8B81-CF9AFFD27B71}" type="parTrans" cxnId="{22AA8C2E-951B-4E45-BF02-E08953470FBD}">
      <dgm:prSet/>
      <dgm:spPr/>
      <dgm:t>
        <a:bodyPr/>
        <a:lstStyle/>
        <a:p>
          <a:endParaRPr lang="en-US"/>
        </a:p>
      </dgm:t>
    </dgm:pt>
    <dgm:pt modelId="{617F638A-E7C8-4B6C-AEA5-9B0AC1B96ACF}" type="sibTrans" cxnId="{22AA8C2E-951B-4E45-BF02-E08953470FBD}">
      <dgm:prSet/>
      <dgm:spPr/>
      <dgm:t>
        <a:bodyPr/>
        <a:lstStyle/>
        <a:p>
          <a:endParaRPr lang="en-US"/>
        </a:p>
      </dgm:t>
    </dgm:pt>
    <dgm:pt modelId="{6B278DCB-4051-4AC1-B765-CF04FBF98D2E}">
      <dgm:prSet/>
      <dgm:spPr/>
      <dgm:t>
        <a:bodyPr/>
        <a:lstStyle/>
        <a:p>
          <a:r>
            <a:rPr lang="da-DK" b="0" i="0" baseline="0" dirty="0"/>
            <a:t>Sammenhæng </a:t>
          </a:r>
          <a:endParaRPr lang="en-US" dirty="0"/>
        </a:p>
      </dgm:t>
    </dgm:pt>
    <dgm:pt modelId="{8B83E3BD-CF02-410D-8DA8-68B292D06240}" type="parTrans" cxnId="{B039DAD9-E4E2-4BBE-997F-BC6A5B9D98F9}">
      <dgm:prSet/>
      <dgm:spPr/>
      <dgm:t>
        <a:bodyPr/>
        <a:lstStyle/>
        <a:p>
          <a:endParaRPr lang="en-US"/>
        </a:p>
      </dgm:t>
    </dgm:pt>
    <dgm:pt modelId="{9C8027C1-3943-4D5E-AD72-FB966E3D93F2}" type="sibTrans" cxnId="{B039DAD9-E4E2-4BBE-997F-BC6A5B9D98F9}">
      <dgm:prSet/>
      <dgm:spPr/>
      <dgm:t>
        <a:bodyPr/>
        <a:lstStyle/>
        <a:p>
          <a:endParaRPr lang="en-US"/>
        </a:p>
      </dgm:t>
    </dgm:pt>
    <dgm:pt modelId="{FB7132B4-2558-47E6-A54D-CB6C36B84B34}">
      <dgm:prSet/>
      <dgm:spPr/>
      <dgm:t>
        <a:bodyPr/>
        <a:lstStyle/>
        <a:p>
          <a:r>
            <a:rPr lang="da-DK" b="0" i="1" baseline="0"/>
            <a:t>1 spg. plus mulighed for kommentarer</a:t>
          </a:r>
          <a:endParaRPr lang="en-US"/>
        </a:p>
      </dgm:t>
    </dgm:pt>
    <dgm:pt modelId="{4C77FF09-6AB7-4ADF-8685-197FDDB76558}" type="parTrans" cxnId="{89C19831-8CFC-4A9A-9DD9-1EEB11B817AE}">
      <dgm:prSet/>
      <dgm:spPr/>
      <dgm:t>
        <a:bodyPr/>
        <a:lstStyle/>
        <a:p>
          <a:endParaRPr lang="en-US"/>
        </a:p>
      </dgm:t>
    </dgm:pt>
    <dgm:pt modelId="{E95609F9-B6D8-4FFA-AE53-EB08B60B7CB6}" type="sibTrans" cxnId="{89C19831-8CFC-4A9A-9DD9-1EEB11B817AE}">
      <dgm:prSet/>
      <dgm:spPr/>
      <dgm:t>
        <a:bodyPr/>
        <a:lstStyle/>
        <a:p>
          <a:endParaRPr lang="en-US"/>
        </a:p>
      </dgm:t>
    </dgm:pt>
    <dgm:pt modelId="{60DDF817-83D3-4F32-BEB9-776DDFA28B79}">
      <dgm:prSet/>
      <dgm:spPr/>
      <dgm:t>
        <a:bodyPr/>
        <a:lstStyle/>
        <a:p>
          <a:r>
            <a:rPr lang="da-DK" b="0" i="0" baseline="0"/>
            <a:t>Digital Sundhed og Diabetes</a:t>
          </a:r>
          <a:endParaRPr lang="en-US"/>
        </a:p>
      </dgm:t>
    </dgm:pt>
    <dgm:pt modelId="{42D515EB-736C-4108-9F0A-C2A3D86017BF}" type="parTrans" cxnId="{808CCE19-A1B5-47C4-954B-8330A8894EE1}">
      <dgm:prSet/>
      <dgm:spPr/>
      <dgm:t>
        <a:bodyPr/>
        <a:lstStyle/>
        <a:p>
          <a:endParaRPr lang="en-US"/>
        </a:p>
      </dgm:t>
    </dgm:pt>
    <dgm:pt modelId="{F24CAFD6-045D-4D36-A3DD-672837BCA195}" type="sibTrans" cxnId="{808CCE19-A1B5-47C4-954B-8330A8894EE1}">
      <dgm:prSet/>
      <dgm:spPr/>
      <dgm:t>
        <a:bodyPr/>
        <a:lstStyle/>
        <a:p>
          <a:endParaRPr lang="en-US"/>
        </a:p>
      </dgm:t>
    </dgm:pt>
    <dgm:pt modelId="{C8C8FEFE-09BF-42FC-9861-3AD4792091EE}">
      <dgm:prSet/>
      <dgm:spPr/>
      <dgm:t>
        <a:bodyPr/>
        <a:lstStyle/>
        <a:p>
          <a:r>
            <a:rPr lang="da-DK" b="0" i="1" baseline="0"/>
            <a:t>4 spg. plus mulighed for kommentarer</a:t>
          </a:r>
          <a:endParaRPr lang="en-US"/>
        </a:p>
      </dgm:t>
    </dgm:pt>
    <dgm:pt modelId="{B4579688-A2EA-464D-87B4-F66593A6A08E}" type="parTrans" cxnId="{08C8835D-8F68-4F37-95B8-BF7C73708786}">
      <dgm:prSet/>
      <dgm:spPr/>
      <dgm:t>
        <a:bodyPr/>
        <a:lstStyle/>
        <a:p>
          <a:endParaRPr lang="en-US"/>
        </a:p>
      </dgm:t>
    </dgm:pt>
    <dgm:pt modelId="{DD5AAEF3-0111-454A-8CD9-66BBAE1A4211}" type="sibTrans" cxnId="{08C8835D-8F68-4F37-95B8-BF7C73708786}">
      <dgm:prSet/>
      <dgm:spPr/>
      <dgm:t>
        <a:bodyPr/>
        <a:lstStyle/>
        <a:p>
          <a:endParaRPr lang="en-US"/>
        </a:p>
      </dgm:t>
    </dgm:pt>
    <dgm:pt modelId="{81AF8CBF-2A8A-42A8-9A83-293F33C3D668}">
      <dgm:prSet/>
      <dgm:spPr/>
      <dgm:t>
        <a:bodyPr/>
        <a:lstStyle/>
        <a:p>
          <a:r>
            <a:rPr lang="da-DK" b="0" i="0" baseline="0" dirty="0"/>
            <a:t>Livskvalitet og sygdomshåndtering </a:t>
          </a:r>
          <a:endParaRPr lang="en-US" dirty="0"/>
        </a:p>
      </dgm:t>
    </dgm:pt>
    <dgm:pt modelId="{2CEFF7FD-DDA4-4D98-AD56-D91D0D0CDD00}" type="parTrans" cxnId="{525D27EF-C1D2-43EF-A6EA-849480D7C872}">
      <dgm:prSet/>
      <dgm:spPr/>
      <dgm:t>
        <a:bodyPr/>
        <a:lstStyle/>
        <a:p>
          <a:endParaRPr lang="en-US"/>
        </a:p>
      </dgm:t>
    </dgm:pt>
    <dgm:pt modelId="{435CE995-4F71-4F85-899A-2F040002037B}" type="sibTrans" cxnId="{525D27EF-C1D2-43EF-A6EA-849480D7C872}">
      <dgm:prSet/>
      <dgm:spPr/>
      <dgm:t>
        <a:bodyPr/>
        <a:lstStyle/>
        <a:p>
          <a:endParaRPr lang="en-US"/>
        </a:p>
      </dgm:t>
    </dgm:pt>
    <dgm:pt modelId="{495A7D80-F065-4420-9C79-8584A12E468E}">
      <dgm:prSet/>
      <dgm:spPr/>
      <dgm:t>
        <a:bodyPr/>
        <a:lstStyle/>
        <a:p>
          <a:r>
            <a:rPr lang="da-DK" b="0" i="1" baseline="0"/>
            <a:t>2 spg. plus WHO-5</a:t>
          </a:r>
          <a:endParaRPr lang="en-US"/>
        </a:p>
      </dgm:t>
    </dgm:pt>
    <dgm:pt modelId="{1B4456D2-3207-431F-BDA1-5E911EFD6C1B}" type="parTrans" cxnId="{1782008F-B8BF-4EBC-AB64-D34A7441C933}">
      <dgm:prSet/>
      <dgm:spPr/>
      <dgm:t>
        <a:bodyPr/>
        <a:lstStyle/>
        <a:p>
          <a:endParaRPr lang="en-US"/>
        </a:p>
      </dgm:t>
    </dgm:pt>
    <dgm:pt modelId="{8BD63BD1-7184-43C2-8516-AF198D1EF92B}" type="sibTrans" cxnId="{1782008F-B8BF-4EBC-AB64-D34A7441C933}">
      <dgm:prSet/>
      <dgm:spPr/>
      <dgm:t>
        <a:bodyPr/>
        <a:lstStyle/>
        <a:p>
          <a:endParaRPr lang="en-US"/>
        </a:p>
      </dgm:t>
    </dgm:pt>
    <dgm:pt modelId="{90563D14-0AD4-4E15-B82F-3BAC3EBF008C}">
      <dgm:prSet/>
      <dgm:spPr/>
      <dgm:t>
        <a:bodyPr/>
        <a:lstStyle/>
        <a:p>
          <a:r>
            <a:rPr lang="da-DK" b="0" i="0" baseline="0"/>
            <a:t>Baggrundsoplysninger </a:t>
          </a:r>
          <a:endParaRPr lang="en-US"/>
        </a:p>
      </dgm:t>
    </dgm:pt>
    <dgm:pt modelId="{1CAD322B-718B-4124-9BB6-B83DEB77600F}" type="parTrans" cxnId="{6D784D47-2F45-4F9B-9A47-D3A70AB98433}">
      <dgm:prSet/>
      <dgm:spPr/>
      <dgm:t>
        <a:bodyPr/>
        <a:lstStyle/>
        <a:p>
          <a:endParaRPr lang="en-US"/>
        </a:p>
      </dgm:t>
    </dgm:pt>
    <dgm:pt modelId="{DEE91F7E-C5FF-4BCE-84A9-499D1AAF7B04}" type="sibTrans" cxnId="{6D784D47-2F45-4F9B-9A47-D3A70AB98433}">
      <dgm:prSet/>
      <dgm:spPr/>
      <dgm:t>
        <a:bodyPr/>
        <a:lstStyle/>
        <a:p>
          <a:endParaRPr lang="en-US"/>
        </a:p>
      </dgm:t>
    </dgm:pt>
    <dgm:pt modelId="{20892DAA-13EA-4F1F-A6B4-F0BFA653731B}">
      <dgm:prSet/>
      <dgm:spPr/>
      <dgm:t>
        <a:bodyPr/>
        <a:lstStyle/>
        <a:p>
          <a:r>
            <a:rPr lang="da-DK" b="0" i="1" baseline="0"/>
            <a:t>Diabetestype, tidspunkt, (køn, alder,) civilstatus, beskæftigelse og uddannelse</a:t>
          </a:r>
          <a:endParaRPr lang="en-US"/>
        </a:p>
      </dgm:t>
    </dgm:pt>
    <dgm:pt modelId="{A6C61093-B2E0-486E-9EC2-03D79B9D89AD}" type="parTrans" cxnId="{32FFB800-2119-4C8B-86F3-F8D3BF68DA62}">
      <dgm:prSet/>
      <dgm:spPr/>
      <dgm:t>
        <a:bodyPr/>
        <a:lstStyle/>
        <a:p>
          <a:endParaRPr lang="en-US"/>
        </a:p>
      </dgm:t>
    </dgm:pt>
    <dgm:pt modelId="{44328B90-424C-4C9F-980F-F3C4173E361E}" type="sibTrans" cxnId="{32FFB800-2119-4C8B-86F3-F8D3BF68DA62}">
      <dgm:prSet/>
      <dgm:spPr/>
      <dgm:t>
        <a:bodyPr/>
        <a:lstStyle/>
        <a:p>
          <a:endParaRPr lang="en-US"/>
        </a:p>
      </dgm:t>
    </dgm:pt>
    <dgm:pt modelId="{5FF25E29-8072-4807-B73A-61E898E3A5F4}" type="pres">
      <dgm:prSet presAssocID="{A1AADB7F-9DB4-48C8-A9D4-3B9BA2E47A69}" presName="linear" presStyleCnt="0">
        <dgm:presLayoutVars>
          <dgm:animLvl val="lvl"/>
          <dgm:resizeHandles val="exact"/>
        </dgm:presLayoutVars>
      </dgm:prSet>
      <dgm:spPr/>
    </dgm:pt>
    <dgm:pt modelId="{AEB756A5-58BB-44BB-B024-D53AAD5E8B9B}" type="pres">
      <dgm:prSet presAssocID="{AD60A23F-A4F7-4AB7-AAAB-C8A9901EACD9}" presName="parentText" presStyleLbl="node1" presStyleIdx="0" presStyleCnt="6">
        <dgm:presLayoutVars>
          <dgm:chMax val="0"/>
          <dgm:bulletEnabled val="1"/>
        </dgm:presLayoutVars>
      </dgm:prSet>
      <dgm:spPr/>
    </dgm:pt>
    <dgm:pt modelId="{5B295FFA-961B-4185-A76F-1F2B1D879795}" type="pres">
      <dgm:prSet presAssocID="{AD60A23F-A4F7-4AB7-AAAB-C8A9901EACD9}" presName="childText" presStyleLbl="revTx" presStyleIdx="0" presStyleCnt="6">
        <dgm:presLayoutVars>
          <dgm:bulletEnabled val="1"/>
        </dgm:presLayoutVars>
      </dgm:prSet>
      <dgm:spPr/>
    </dgm:pt>
    <dgm:pt modelId="{6C1CD82C-CE50-442E-B3BB-0AE1A0F823BE}" type="pres">
      <dgm:prSet presAssocID="{A012C2BE-E512-4EF7-AF32-6751BAF3FD7A}" presName="parentText" presStyleLbl="node1" presStyleIdx="1" presStyleCnt="6">
        <dgm:presLayoutVars>
          <dgm:chMax val="0"/>
          <dgm:bulletEnabled val="1"/>
        </dgm:presLayoutVars>
      </dgm:prSet>
      <dgm:spPr/>
    </dgm:pt>
    <dgm:pt modelId="{0C65951A-7DA5-4B1A-97C4-1180EE909D64}" type="pres">
      <dgm:prSet presAssocID="{A012C2BE-E512-4EF7-AF32-6751BAF3FD7A}" presName="childText" presStyleLbl="revTx" presStyleIdx="1" presStyleCnt="6">
        <dgm:presLayoutVars>
          <dgm:bulletEnabled val="1"/>
        </dgm:presLayoutVars>
      </dgm:prSet>
      <dgm:spPr/>
    </dgm:pt>
    <dgm:pt modelId="{FCD30693-4547-448B-84E3-9EF51424EBBD}" type="pres">
      <dgm:prSet presAssocID="{6B278DCB-4051-4AC1-B765-CF04FBF98D2E}" presName="parentText" presStyleLbl="node1" presStyleIdx="2" presStyleCnt="6">
        <dgm:presLayoutVars>
          <dgm:chMax val="0"/>
          <dgm:bulletEnabled val="1"/>
        </dgm:presLayoutVars>
      </dgm:prSet>
      <dgm:spPr/>
    </dgm:pt>
    <dgm:pt modelId="{54C549AC-5672-4A2A-AAD2-B715058A8E4A}" type="pres">
      <dgm:prSet presAssocID="{6B278DCB-4051-4AC1-B765-CF04FBF98D2E}" presName="childText" presStyleLbl="revTx" presStyleIdx="2" presStyleCnt="6">
        <dgm:presLayoutVars>
          <dgm:bulletEnabled val="1"/>
        </dgm:presLayoutVars>
      </dgm:prSet>
      <dgm:spPr/>
    </dgm:pt>
    <dgm:pt modelId="{9E3B387E-AB48-408A-99F7-BDD0F57B1252}" type="pres">
      <dgm:prSet presAssocID="{60DDF817-83D3-4F32-BEB9-776DDFA28B79}" presName="parentText" presStyleLbl="node1" presStyleIdx="3" presStyleCnt="6">
        <dgm:presLayoutVars>
          <dgm:chMax val="0"/>
          <dgm:bulletEnabled val="1"/>
        </dgm:presLayoutVars>
      </dgm:prSet>
      <dgm:spPr/>
    </dgm:pt>
    <dgm:pt modelId="{F2F6230F-3BE4-423E-99AC-E43A02CC0247}" type="pres">
      <dgm:prSet presAssocID="{60DDF817-83D3-4F32-BEB9-776DDFA28B79}" presName="childText" presStyleLbl="revTx" presStyleIdx="3" presStyleCnt="6">
        <dgm:presLayoutVars>
          <dgm:bulletEnabled val="1"/>
        </dgm:presLayoutVars>
      </dgm:prSet>
      <dgm:spPr/>
    </dgm:pt>
    <dgm:pt modelId="{BAA8B7C0-7885-4E47-AE5D-AFC7752BF5D2}" type="pres">
      <dgm:prSet presAssocID="{81AF8CBF-2A8A-42A8-9A83-293F33C3D668}" presName="parentText" presStyleLbl="node1" presStyleIdx="4" presStyleCnt="6">
        <dgm:presLayoutVars>
          <dgm:chMax val="0"/>
          <dgm:bulletEnabled val="1"/>
        </dgm:presLayoutVars>
      </dgm:prSet>
      <dgm:spPr/>
    </dgm:pt>
    <dgm:pt modelId="{AA361CFD-2D65-4F26-BB0D-FC9CFD0C4BF4}" type="pres">
      <dgm:prSet presAssocID="{81AF8CBF-2A8A-42A8-9A83-293F33C3D668}" presName="childText" presStyleLbl="revTx" presStyleIdx="4" presStyleCnt="6">
        <dgm:presLayoutVars>
          <dgm:bulletEnabled val="1"/>
        </dgm:presLayoutVars>
      </dgm:prSet>
      <dgm:spPr/>
    </dgm:pt>
    <dgm:pt modelId="{463C0396-3ED7-4657-B6D1-7FA78EEF4A73}" type="pres">
      <dgm:prSet presAssocID="{90563D14-0AD4-4E15-B82F-3BAC3EBF008C}" presName="parentText" presStyleLbl="node1" presStyleIdx="5" presStyleCnt="6">
        <dgm:presLayoutVars>
          <dgm:chMax val="0"/>
          <dgm:bulletEnabled val="1"/>
        </dgm:presLayoutVars>
      </dgm:prSet>
      <dgm:spPr/>
    </dgm:pt>
    <dgm:pt modelId="{32559D7A-0368-428D-A746-BE63A14DEA09}" type="pres">
      <dgm:prSet presAssocID="{90563D14-0AD4-4E15-B82F-3BAC3EBF008C}" presName="childText" presStyleLbl="revTx" presStyleIdx="5" presStyleCnt="6">
        <dgm:presLayoutVars>
          <dgm:bulletEnabled val="1"/>
        </dgm:presLayoutVars>
      </dgm:prSet>
      <dgm:spPr/>
    </dgm:pt>
  </dgm:ptLst>
  <dgm:cxnLst>
    <dgm:cxn modelId="{32FFB800-2119-4C8B-86F3-F8D3BF68DA62}" srcId="{90563D14-0AD4-4E15-B82F-3BAC3EBF008C}" destId="{20892DAA-13EA-4F1F-A6B4-F0BFA653731B}" srcOrd="0" destOrd="0" parTransId="{A6C61093-B2E0-486E-9EC2-03D79B9D89AD}" sibTransId="{44328B90-424C-4C9F-980F-F3C4173E361E}"/>
    <dgm:cxn modelId="{58006A0D-6532-43A0-BA6B-7F215C8A8B69}" type="presOf" srcId="{81AF8CBF-2A8A-42A8-9A83-293F33C3D668}" destId="{BAA8B7C0-7885-4E47-AE5D-AFC7752BF5D2}" srcOrd="0" destOrd="0" presId="urn:microsoft.com/office/officeart/2005/8/layout/vList2"/>
    <dgm:cxn modelId="{808CCE19-A1B5-47C4-954B-8330A8894EE1}" srcId="{A1AADB7F-9DB4-48C8-A9D4-3B9BA2E47A69}" destId="{60DDF817-83D3-4F32-BEB9-776DDFA28B79}" srcOrd="3" destOrd="0" parTransId="{42D515EB-736C-4108-9F0A-C2A3D86017BF}" sibTransId="{F24CAFD6-045D-4D36-A3DD-672837BCA195}"/>
    <dgm:cxn modelId="{E7832B28-2349-4E01-A0EB-0D0926F282AD}" type="presOf" srcId="{A1AADB7F-9DB4-48C8-A9D4-3B9BA2E47A69}" destId="{5FF25E29-8072-4807-B73A-61E898E3A5F4}" srcOrd="0" destOrd="0" presId="urn:microsoft.com/office/officeart/2005/8/layout/vList2"/>
    <dgm:cxn modelId="{22AA8C2E-951B-4E45-BF02-E08953470FBD}" srcId="{A012C2BE-E512-4EF7-AF32-6751BAF3FD7A}" destId="{BA3E3885-52DF-4738-BCFB-C63CE65DAEE3}" srcOrd="0" destOrd="0" parTransId="{F08659F4-03C8-4430-8B81-CF9AFFD27B71}" sibTransId="{617F638A-E7C8-4B6C-AEA5-9B0AC1B96ACF}"/>
    <dgm:cxn modelId="{89C19831-8CFC-4A9A-9DD9-1EEB11B817AE}" srcId="{6B278DCB-4051-4AC1-B765-CF04FBF98D2E}" destId="{FB7132B4-2558-47E6-A54D-CB6C36B84B34}" srcOrd="0" destOrd="0" parTransId="{4C77FF09-6AB7-4ADF-8685-197FDDB76558}" sibTransId="{E95609F9-B6D8-4FFA-AE53-EB08B60B7CB6}"/>
    <dgm:cxn modelId="{91C6B03E-58FD-46C6-94AE-D37093638097}" srcId="{AD60A23F-A4F7-4AB7-AAAB-C8A9901EACD9}" destId="{A553CF94-BD08-45BC-94CE-97CFCACCA66F}" srcOrd="0" destOrd="0" parTransId="{1620FDD0-F2F9-40DE-A378-66AF75CFEC93}" sibTransId="{DC349CA7-A237-4898-8400-27E66111F591}"/>
    <dgm:cxn modelId="{08C8835D-8F68-4F37-95B8-BF7C73708786}" srcId="{60DDF817-83D3-4F32-BEB9-776DDFA28B79}" destId="{C8C8FEFE-09BF-42FC-9861-3AD4792091EE}" srcOrd="0" destOrd="0" parTransId="{B4579688-A2EA-464D-87B4-F66593A6A08E}" sibTransId="{DD5AAEF3-0111-454A-8CD9-66BBAE1A4211}"/>
    <dgm:cxn modelId="{2A248463-10A1-4DA9-B0CA-B5ECDB889718}" type="presOf" srcId="{495A7D80-F065-4420-9C79-8584A12E468E}" destId="{AA361CFD-2D65-4F26-BB0D-FC9CFD0C4BF4}" srcOrd="0" destOrd="0" presId="urn:microsoft.com/office/officeart/2005/8/layout/vList2"/>
    <dgm:cxn modelId="{6D784D47-2F45-4F9B-9A47-D3A70AB98433}" srcId="{A1AADB7F-9DB4-48C8-A9D4-3B9BA2E47A69}" destId="{90563D14-0AD4-4E15-B82F-3BAC3EBF008C}" srcOrd="5" destOrd="0" parTransId="{1CAD322B-718B-4124-9BB6-B83DEB77600F}" sibTransId="{DEE91F7E-C5FF-4BCE-84A9-499D1AAF7B04}"/>
    <dgm:cxn modelId="{7C992F6D-AF7E-4568-9B8E-ED789D3FCA7B}" type="presOf" srcId="{BA3E3885-52DF-4738-BCFB-C63CE65DAEE3}" destId="{0C65951A-7DA5-4B1A-97C4-1180EE909D64}" srcOrd="0" destOrd="0" presId="urn:microsoft.com/office/officeart/2005/8/layout/vList2"/>
    <dgm:cxn modelId="{1F07C571-ADF2-474B-9DC4-DC21FC000941}" srcId="{A1AADB7F-9DB4-48C8-A9D4-3B9BA2E47A69}" destId="{AD60A23F-A4F7-4AB7-AAAB-C8A9901EACD9}" srcOrd="0" destOrd="0" parTransId="{F765FC32-8680-4E19-92FA-D9038BAA61F6}" sibTransId="{1CFBB1AB-F9CE-4E05-BB17-4BE75821BD39}"/>
    <dgm:cxn modelId="{1782008F-B8BF-4EBC-AB64-D34A7441C933}" srcId="{81AF8CBF-2A8A-42A8-9A83-293F33C3D668}" destId="{495A7D80-F065-4420-9C79-8584A12E468E}" srcOrd="0" destOrd="0" parTransId="{1B4456D2-3207-431F-BDA1-5E911EFD6C1B}" sibTransId="{8BD63BD1-7184-43C2-8516-AF198D1EF92B}"/>
    <dgm:cxn modelId="{F7F8D092-51F6-4797-9C9B-B301E68BDB4A}" type="presOf" srcId="{A012C2BE-E512-4EF7-AF32-6751BAF3FD7A}" destId="{6C1CD82C-CE50-442E-B3BB-0AE1A0F823BE}" srcOrd="0" destOrd="0" presId="urn:microsoft.com/office/officeart/2005/8/layout/vList2"/>
    <dgm:cxn modelId="{FA726594-4C56-494E-A8ED-80ED10B6682D}" type="presOf" srcId="{C8C8FEFE-09BF-42FC-9861-3AD4792091EE}" destId="{F2F6230F-3BE4-423E-99AC-E43A02CC0247}" srcOrd="0" destOrd="0" presId="urn:microsoft.com/office/officeart/2005/8/layout/vList2"/>
    <dgm:cxn modelId="{A26FDFAA-36F4-4BF4-A4D0-54C1EFA7E3B8}" type="presOf" srcId="{6B278DCB-4051-4AC1-B765-CF04FBF98D2E}" destId="{FCD30693-4547-448B-84E3-9EF51424EBBD}" srcOrd="0" destOrd="0" presId="urn:microsoft.com/office/officeart/2005/8/layout/vList2"/>
    <dgm:cxn modelId="{DEC4CDAF-B88E-40DA-B2A0-C6FD2B8D5668}" type="presOf" srcId="{90563D14-0AD4-4E15-B82F-3BAC3EBF008C}" destId="{463C0396-3ED7-4657-B6D1-7FA78EEF4A73}" srcOrd="0" destOrd="0" presId="urn:microsoft.com/office/officeart/2005/8/layout/vList2"/>
    <dgm:cxn modelId="{B039DAD9-E4E2-4BBE-997F-BC6A5B9D98F9}" srcId="{A1AADB7F-9DB4-48C8-A9D4-3B9BA2E47A69}" destId="{6B278DCB-4051-4AC1-B765-CF04FBF98D2E}" srcOrd="2" destOrd="0" parTransId="{8B83E3BD-CF02-410D-8DA8-68B292D06240}" sibTransId="{9C8027C1-3943-4D5E-AD72-FB966E3D93F2}"/>
    <dgm:cxn modelId="{2679B2DC-2504-4C49-B491-C505B39ADDB7}" type="presOf" srcId="{20892DAA-13EA-4F1F-A6B4-F0BFA653731B}" destId="{32559D7A-0368-428D-A746-BE63A14DEA09}" srcOrd="0" destOrd="0" presId="urn:microsoft.com/office/officeart/2005/8/layout/vList2"/>
    <dgm:cxn modelId="{1A5B36EA-E249-4669-BAD0-8CB4B53A98A3}" type="presOf" srcId="{FB7132B4-2558-47E6-A54D-CB6C36B84B34}" destId="{54C549AC-5672-4A2A-AAD2-B715058A8E4A}" srcOrd="0" destOrd="0" presId="urn:microsoft.com/office/officeart/2005/8/layout/vList2"/>
    <dgm:cxn modelId="{525D27EF-C1D2-43EF-A6EA-849480D7C872}" srcId="{A1AADB7F-9DB4-48C8-A9D4-3B9BA2E47A69}" destId="{81AF8CBF-2A8A-42A8-9A83-293F33C3D668}" srcOrd="4" destOrd="0" parTransId="{2CEFF7FD-DDA4-4D98-AD56-D91D0D0CDD00}" sibTransId="{435CE995-4F71-4F85-899A-2F040002037B}"/>
    <dgm:cxn modelId="{F5EDD2F6-4AAE-4599-B064-001F3D3C092F}" srcId="{A1AADB7F-9DB4-48C8-A9D4-3B9BA2E47A69}" destId="{A012C2BE-E512-4EF7-AF32-6751BAF3FD7A}" srcOrd="1" destOrd="0" parTransId="{B11460CF-B5FB-4EAF-818C-DB8E78902325}" sibTransId="{EC088E9E-7A2E-45BA-827B-A9AC162A43E4}"/>
    <dgm:cxn modelId="{3B00B1F9-7B09-431B-90D7-248712F5DE10}" type="presOf" srcId="{AD60A23F-A4F7-4AB7-AAAB-C8A9901EACD9}" destId="{AEB756A5-58BB-44BB-B024-D53AAD5E8B9B}" srcOrd="0" destOrd="0" presId="urn:microsoft.com/office/officeart/2005/8/layout/vList2"/>
    <dgm:cxn modelId="{CE165CFB-1B6D-4EBF-A6D5-0A0C62A35A0E}" type="presOf" srcId="{A553CF94-BD08-45BC-94CE-97CFCACCA66F}" destId="{5B295FFA-961B-4185-A76F-1F2B1D879795}" srcOrd="0" destOrd="0" presId="urn:microsoft.com/office/officeart/2005/8/layout/vList2"/>
    <dgm:cxn modelId="{7C4AE5FB-A7AD-4419-B600-56B6766FEDCA}" type="presOf" srcId="{60DDF817-83D3-4F32-BEB9-776DDFA28B79}" destId="{9E3B387E-AB48-408A-99F7-BDD0F57B1252}" srcOrd="0" destOrd="0" presId="urn:microsoft.com/office/officeart/2005/8/layout/vList2"/>
    <dgm:cxn modelId="{692F9973-553F-473D-A01D-4EDA21CABA86}" type="presParOf" srcId="{5FF25E29-8072-4807-B73A-61E898E3A5F4}" destId="{AEB756A5-58BB-44BB-B024-D53AAD5E8B9B}" srcOrd="0" destOrd="0" presId="urn:microsoft.com/office/officeart/2005/8/layout/vList2"/>
    <dgm:cxn modelId="{843D6F95-B1FC-4F6B-9F8C-A1BDBD0CFB8D}" type="presParOf" srcId="{5FF25E29-8072-4807-B73A-61E898E3A5F4}" destId="{5B295FFA-961B-4185-A76F-1F2B1D879795}" srcOrd="1" destOrd="0" presId="urn:microsoft.com/office/officeart/2005/8/layout/vList2"/>
    <dgm:cxn modelId="{25D0F28D-B746-4312-8976-4CE5056147CF}" type="presParOf" srcId="{5FF25E29-8072-4807-B73A-61E898E3A5F4}" destId="{6C1CD82C-CE50-442E-B3BB-0AE1A0F823BE}" srcOrd="2" destOrd="0" presId="urn:microsoft.com/office/officeart/2005/8/layout/vList2"/>
    <dgm:cxn modelId="{D279913B-D585-4B2D-A5B7-6307FB549571}" type="presParOf" srcId="{5FF25E29-8072-4807-B73A-61E898E3A5F4}" destId="{0C65951A-7DA5-4B1A-97C4-1180EE909D64}" srcOrd="3" destOrd="0" presId="urn:microsoft.com/office/officeart/2005/8/layout/vList2"/>
    <dgm:cxn modelId="{C8088951-6DEF-4882-99A0-DB2AA37E0FD8}" type="presParOf" srcId="{5FF25E29-8072-4807-B73A-61E898E3A5F4}" destId="{FCD30693-4547-448B-84E3-9EF51424EBBD}" srcOrd="4" destOrd="0" presId="urn:microsoft.com/office/officeart/2005/8/layout/vList2"/>
    <dgm:cxn modelId="{BBB6EDBA-8F2C-45E6-9DA7-C98F4FFA8BA6}" type="presParOf" srcId="{5FF25E29-8072-4807-B73A-61E898E3A5F4}" destId="{54C549AC-5672-4A2A-AAD2-B715058A8E4A}" srcOrd="5" destOrd="0" presId="urn:microsoft.com/office/officeart/2005/8/layout/vList2"/>
    <dgm:cxn modelId="{9D50E8C9-A883-419F-9A4D-C0C13EDB3D03}" type="presParOf" srcId="{5FF25E29-8072-4807-B73A-61E898E3A5F4}" destId="{9E3B387E-AB48-408A-99F7-BDD0F57B1252}" srcOrd="6" destOrd="0" presId="urn:microsoft.com/office/officeart/2005/8/layout/vList2"/>
    <dgm:cxn modelId="{BCECA3F8-3382-45D2-9075-0A56705AA59C}" type="presParOf" srcId="{5FF25E29-8072-4807-B73A-61E898E3A5F4}" destId="{F2F6230F-3BE4-423E-99AC-E43A02CC0247}" srcOrd="7" destOrd="0" presId="urn:microsoft.com/office/officeart/2005/8/layout/vList2"/>
    <dgm:cxn modelId="{CCBF0188-3759-4634-AB6A-906D99E088BF}" type="presParOf" srcId="{5FF25E29-8072-4807-B73A-61E898E3A5F4}" destId="{BAA8B7C0-7885-4E47-AE5D-AFC7752BF5D2}" srcOrd="8" destOrd="0" presId="urn:microsoft.com/office/officeart/2005/8/layout/vList2"/>
    <dgm:cxn modelId="{263F71B5-3C5F-46C1-9747-5EEC9CFF9241}" type="presParOf" srcId="{5FF25E29-8072-4807-B73A-61E898E3A5F4}" destId="{AA361CFD-2D65-4F26-BB0D-FC9CFD0C4BF4}" srcOrd="9" destOrd="0" presId="urn:microsoft.com/office/officeart/2005/8/layout/vList2"/>
    <dgm:cxn modelId="{85678C20-86D9-4C2A-BE36-B63E6F86B24E}" type="presParOf" srcId="{5FF25E29-8072-4807-B73A-61E898E3A5F4}" destId="{463C0396-3ED7-4657-B6D1-7FA78EEF4A73}" srcOrd="10" destOrd="0" presId="urn:microsoft.com/office/officeart/2005/8/layout/vList2"/>
    <dgm:cxn modelId="{5ADC38F0-A62A-41FA-B9D7-D8D46C57BD80}" type="presParOf" srcId="{5FF25E29-8072-4807-B73A-61E898E3A5F4}" destId="{32559D7A-0368-428D-A746-BE63A14DEA09}"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756A5-58BB-44BB-B024-D53AAD5E8B9B}">
      <dsp:nvSpPr>
        <dsp:cNvPr id="0" name=""/>
        <dsp:cNvSpPr/>
      </dsp:nvSpPr>
      <dsp:spPr>
        <a:xfrm>
          <a:off x="0" y="28622"/>
          <a:ext cx="4243589" cy="31180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a-DK" sz="1300" b="0" i="0" kern="1200" baseline="0" dirty="0"/>
            <a:t>Patienttilfredshed </a:t>
          </a:r>
          <a:endParaRPr lang="en-US" sz="1300" kern="1200" dirty="0"/>
        </a:p>
      </dsp:txBody>
      <dsp:txXfrm>
        <a:off x="15221" y="43843"/>
        <a:ext cx="4213147" cy="281363"/>
      </dsp:txXfrm>
    </dsp:sp>
    <dsp:sp modelId="{5B295FFA-961B-4185-A76F-1F2B1D879795}">
      <dsp:nvSpPr>
        <dsp:cNvPr id="0" name=""/>
        <dsp:cNvSpPr/>
      </dsp:nvSpPr>
      <dsp:spPr>
        <a:xfrm>
          <a:off x="0" y="340427"/>
          <a:ext cx="4243589"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34" tIns="16510" rIns="92456" bIns="16510" numCol="1" spcCol="1270" anchor="t" anchorCtr="0">
          <a:noAutofit/>
        </a:bodyPr>
        <a:lstStyle/>
        <a:p>
          <a:pPr marL="57150" lvl="1" indent="-57150" algn="l" defTabSz="444500">
            <a:lnSpc>
              <a:spcPct val="90000"/>
            </a:lnSpc>
            <a:spcBef>
              <a:spcPct val="0"/>
            </a:spcBef>
            <a:spcAft>
              <a:spcPct val="20000"/>
            </a:spcAft>
            <a:buChar char="•"/>
          </a:pPr>
          <a:r>
            <a:rPr lang="da-DK" sz="1000" b="0" i="1" kern="1200" baseline="0"/>
            <a:t>3 spg. plus mulighed for kommentarer</a:t>
          </a:r>
          <a:endParaRPr lang="en-US" sz="1000" kern="1200"/>
        </a:p>
      </dsp:txBody>
      <dsp:txXfrm>
        <a:off x="0" y="340427"/>
        <a:ext cx="4243589" cy="215280"/>
      </dsp:txXfrm>
    </dsp:sp>
    <dsp:sp modelId="{6C1CD82C-CE50-442E-B3BB-0AE1A0F823BE}">
      <dsp:nvSpPr>
        <dsp:cNvPr id="0" name=""/>
        <dsp:cNvSpPr/>
      </dsp:nvSpPr>
      <dsp:spPr>
        <a:xfrm>
          <a:off x="0" y="555707"/>
          <a:ext cx="4243589" cy="31180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a-DK" sz="1300" b="0" i="0" kern="1200" baseline="0" dirty="0"/>
            <a:t>Brugerinvolvering </a:t>
          </a:r>
          <a:endParaRPr lang="en-US" sz="1300" kern="1200" dirty="0"/>
        </a:p>
      </dsp:txBody>
      <dsp:txXfrm>
        <a:off x="15221" y="570928"/>
        <a:ext cx="4213147" cy="281363"/>
      </dsp:txXfrm>
    </dsp:sp>
    <dsp:sp modelId="{0C65951A-7DA5-4B1A-97C4-1180EE909D64}">
      <dsp:nvSpPr>
        <dsp:cNvPr id="0" name=""/>
        <dsp:cNvSpPr/>
      </dsp:nvSpPr>
      <dsp:spPr>
        <a:xfrm>
          <a:off x="0" y="867512"/>
          <a:ext cx="4243589"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34" tIns="16510" rIns="92456" bIns="16510" numCol="1" spcCol="1270" anchor="t" anchorCtr="0">
          <a:noAutofit/>
        </a:bodyPr>
        <a:lstStyle/>
        <a:p>
          <a:pPr marL="57150" lvl="1" indent="-57150" algn="l" defTabSz="444500">
            <a:lnSpc>
              <a:spcPct val="90000"/>
            </a:lnSpc>
            <a:spcBef>
              <a:spcPct val="0"/>
            </a:spcBef>
            <a:spcAft>
              <a:spcPct val="20000"/>
            </a:spcAft>
            <a:buChar char="•"/>
          </a:pPr>
          <a:r>
            <a:rPr lang="da-DK" sz="1000" b="0" i="1" kern="1200" baseline="0"/>
            <a:t>2 spg. plus mulighed for kommentarer</a:t>
          </a:r>
          <a:endParaRPr lang="en-US" sz="1000" kern="1200"/>
        </a:p>
      </dsp:txBody>
      <dsp:txXfrm>
        <a:off x="0" y="867512"/>
        <a:ext cx="4243589" cy="215280"/>
      </dsp:txXfrm>
    </dsp:sp>
    <dsp:sp modelId="{FCD30693-4547-448B-84E3-9EF51424EBBD}">
      <dsp:nvSpPr>
        <dsp:cNvPr id="0" name=""/>
        <dsp:cNvSpPr/>
      </dsp:nvSpPr>
      <dsp:spPr>
        <a:xfrm>
          <a:off x="0" y="1082792"/>
          <a:ext cx="4243589" cy="31180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a-DK" sz="1300" b="0" i="0" kern="1200" baseline="0" dirty="0"/>
            <a:t>Sammenhæng </a:t>
          </a:r>
          <a:endParaRPr lang="en-US" sz="1300" kern="1200" dirty="0"/>
        </a:p>
      </dsp:txBody>
      <dsp:txXfrm>
        <a:off x="15221" y="1098013"/>
        <a:ext cx="4213147" cy="281363"/>
      </dsp:txXfrm>
    </dsp:sp>
    <dsp:sp modelId="{54C549AC-5672-4A2A-AAD2-B715058A8E4A}">
      <dsp:nvSpPr>
        <dsp:cNvPr id="0" name=""/>
        <dsp:cNvSpPr/>
      </dsp:nvSpPr>
      <dsp:spPr>
        <a:xfrm>
          <a:off x="0" y="1394597"/>
          <a:ext cx="4243589"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34" tIns="16510" rIns="92456" bIns="16510" numCol="1" spcCol="1270" anchor="t" anchorCtr="0">
          <a:noAutofit/>
        </a:bodyPr>
        <a:lstStyle/>
        <a:p>
          <a:pPr marL="57150" lvl="1" indent="-57150" algn="l" defTabSz="444500">
            <a:lnSpc>
              <a:spcPct val="90000"/>
            </a:lnSpc>
            <a:spcBef>
              <a:spcPct val="0"/>
            </a:spcBef>
            <a:spcAft>
              <a:spcPct val="20000"/>
            </a:spcAft>
            <a:buChar char="•"/>
          </a:pPr>
          <a:r>
            <a:rPr lang="da-DK" sz="1000" b="0" i="1" kern="1200" baseline="0"/>
            <a:t>1 spg. plus mulighed for kommentarer</a:t>
          </a:r>
          <a:endParaRPr lang="en-US" sz="1000" kern="1200"/>
        </a:p>
      </dsp:txBody>
      <dsp:txXfrm>
        <a:off x="0" y="1394597"/>
        <a:ext cx="4243589" cy="215280"/>
      </dsp:txXfrm>
    </dsp:sp>
    <dsp:sp modelId="{9E3B387E-AB48-408A-99F7-BDD0F57B1252}">
      <dsp:nvSpPr>
        <dsp:cNvPr id="0" name=""/>
        <dsp:cNvSpPr/>
      </dsp:nvSpPr>
      <dsp:spPr>
        <a:xfrm>
          <a:off x="0" y="1609877"/>
          <a:ext cx="4243589" cy="31180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a-DK" sz="1300" b="0" i="0" kern="1200" baseline="0"/>
            <a:t>Digital Sundhed og Diabetes</a:t>
          </a:r>
          <a:endParaRPr lang="en-US" sz="1300" kern="1200"/>
        </a:p>
      </dsp:txBody>
      <dsp:txXfrm>
        <a:off x="15221" y="1625098"/>
        <a:ext cx="4213147" cy="281363"/>
      </dsp:txXfrm>
    </dsp:sp>
    <dsp:sp modelId="{F2F6230F-3BE4-423E-99AC-E43A02CC0247}">
      <dsp:nvSpPr>
        <dsp:cNvPr id="0" name=""/>
        <dsp:cNvSpPr/>
      </dsp:nvSpPr>
      <dsp:spPr>
        <a:xfrm>
          <a:off x="0" y="1921682"/>
          <a:ext cx="4243589"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34" tIns="16510" rIns="92456" bIns="16510" numCol="1" spcCol="1270" anchor="t" anchorCtr="0">
          <a:noAutofit/>
        </a:bodyPr>
        <a:lstStyle/>
        <a:p>
          <a:pPr marL="57150" lvl="1" indent="-57150" algn="l" defTabSz="444500">
            <a:lnSpc>
              <a:spcPct val="90000"/>
            </a:lnSpc>
            <a:spcBef>
              <a:spcPct val="0"/>
            </a:spcBef>
            <a:spcAft>
              <a:spcPct val="20000"/>
            </a:spcAft>
            <a:buChar char="•"/>
          </a:pPr>
          <a:r>
            <a:rPr lang="da-DK" sz="1000" b="0" i="1" kern="1200" baseline="0"/>
            <a:t>4 spg. plus mulighed for kommentarer</a:t>
          </a:r>
          <a:endParaRPr lang="en-US" sz="1000" kern="1200"/>
        </a:p>
      </dsp:txBody>
      <dsp:txXfrm>
        <a:off x="0" y="1921682"/>
        <a:ext cx="4243589" cy="215280"/>
      </dsp:txXfrm>
    </dsp:sp>
    <dsp:sp modelId="{BAA8B7C0-7885-4E47-AE5D-AFC7752BF5D2}">
      <dsp:nvSpPr>
        <dsp:cNvPr id="0" name=""/>
        <dsp:cNvSpPr/>
      </dsp:nvSpPr>
      <dsp:spPr>
        <a:xfrm>
          <a:off x="0" y="2136962"/>
          <a:ext cx="4243589" cy="31180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a-DK" sz="1300" b="0" i="0" kern="1200" baseline="0" dirty="0"/>
            <a:t>Livskvalitet og sygdomshåndtering </a:t>
          </a:r>
          <a:endParaRPr lang="en-US" sz="1300" kern="1200" dirty="0"/>
        </a:p>
      </dsp:txBody>
      <dsp:txXfrm>
        <a:off x="15221" y="2152183"/>
        <a:ext cx="4213147" cy="281363"/>
      </dsp:txXfrm>
    </dsp:sp>
    <dsp:sp modelId="{AA361CFD-2D65-4F26-BB0D-FC9CFD0C4BF4}">
      <dsp:nvSpPr>
        <dsp:cNvPr id="0" name=""/>
        <dsp:cNvSpPr/>
      </dsp:nvSpPr>
      <dsp:spPr>
        <a:xfrm>
          <a:off x="0" y="2448767"/>
          <a:ext cx="4243589"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34" tIns="16510" rIns="92456" bIns="16510" numCol="1" spcCol="1270" anchor="t" anchorCtr="0">
          <a:noAutofit/>
        </a:bodyPr>
        <a:lstStyle/>
        <a:p>
          <a:pPr marL="57150" lvl="1" indent="-57150" algn="l" defTabSz="444500">
            <a:lnSpc>
              <a:spcPct val="90000"/>
            </a:lnSpc>
            <a:spcBef>
              <a:spcPct val="0"/>
            </a:spcBef>
            <a:spcAft>
              <a:spcPct val="20000"/>
            </a:spcAft>
            <a:buChar char="•"/>
          </a:pPr>
          <a:r>
            <a:rPr lang="da-DK" sz="1000" b="0" i="1" kern="1200" baseline="0"/>
            <a:t>2 spg. plus WHO-5</a:t>
          </a:r>
          <a:endParaRPr lang="en-US" sz="1000" kern="1200"/>
        </a:p>
      </dsp:txBody>
      <dsp:txXfrm>
        <a:off x="0" y="2448767"/>
        <a:ext cx="4243589" cy="215280"/>
      </dsp:txXfrm>
    </dsp:sp>
    <dsp:sp modelId="{463C0396-3ED7-4657-B6D1-7FA78EEF4A73}">
      <dsp:nvSpPr>
        <dsp:cNvPr id="0" name=""/>
        <dsp:cNvSpPr/>
      </dsp:nvSpPr>
      <dsp:spPr>
        <a:xfrm>
          <a:off x="0" y="2664047"/>
          <a:ext cx="4243589" cy="31180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a-DK" sz="1300" b="0" i="0" kern="1200" baseline="0"/>
            <a:t>Baggrundsoplysninger </a:t>
          </a:r>
          <a:endParaRPr lang="en-US" sz="1300" kern="1200"/>
        </a:p>
      </dsp:txBody>
      <dsp:txXfrm>
        <a:off x="15221" y="2679268"/>
        <a:ext cx="4213147" cy="281363"/>
      </dsp:txXfrm>
    </dsp:sp>
    <dsp:sp modelId="{32559D7A-0368-428D-A746-BE63A14DEA09}">
      <dsp:nvSpPr>
        <dsp:cNvPr id="0" name=""/>
        <dsp:cNvSpPr/>
      </dsp:nvSpPr>
      <dsp:spPr>
        <a:xfrm>
          <a:off x="0" y="2975852"/>
          <a:ext cx="4243589" cy="31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34" tIns="16510" rIns="92456" bIns="16510" numCol="1" spcCol="1270" anchor="t" anchorCtr="0">
          <a:noAutofit/>
        </a:bodyPr>
        <a:lstStyle/>
        <a:p>
          <a:pPr marL="57150" lvl="1" indent="-57150" algn="l" defTabSz="444500">
            <a:lnSpc>
              <a:spcPct val="90000"/>
            </a:lnSpc>
            <a:spcBef>
              <a:spcPct val="0"/>
            </a:spcBef>
            <a:spcAft>
              <a:spcPct val="20000"/>
            </a:spcAft>
            <a:buChar char="•"/>
          </a:pPr>
          <a:r>
            <a:rPr lang="da-DK" sz="1000" b="0" i="1" kern="1200" baseline="0"/>
            <a:t>Diabetestype, tidspunkt, (køn, alder,) civilstatus, beskæftigelse og uddannelse</a:t>
          </a:r>
          <a:endParaRPr lang="en-US" sz="1000" kern="1200"/>
        </a:p>
      </dsp:txBody>
      <dsp:txXfrm>
        <a:off x="0" y="2975852"/>
        <a:ext cx="4243589" cy="3161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86B78-881B-408D-AFD5-F573120E71BD}" type="datetimeFigureOut">
              <a:rPr lang="da-DK" smtClean="0"/>
              <a:t>29-03-2023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03838-52A2-4525-A771-EF75B8703FAC}" type="slidenum">
              <a:rPr lang="da-DK" smtClean="0"/>
              <a:t>‹nr.›</a:t>
            </a:fld>
            <a:endParaRPr lang="da-DK"/>
          </a:p>
        </p:txBody>
      </p:sp>
    </p:spTree>
    <p:extLst>
      <p:ext uri="{BB962C8B-B14F-4D97-AF65-F5344CB8AC3E}">
        <p14:creationId xmlns:p14="http://schemas.microsoft.com/office/powerpoint/2010/main" val="230886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latin typeface="+mj-lt"/>
              </a:rPr>
              <a:t>Undersøgelsen er baseret på et spørgeskema som Steno Diabetes Center Odense (SDCO) har fået udarbejdet. Dette skal være med til at vurdere, hvorvidt de supplerende initiativer har betydning for patienternes tilfredshed, livskvalitet og psykologiske aspekter af diabetes. Det oprindelige spørgeskema fra SDCO er suppleret med spørgsmål om </a:t>
            </a:r>
            <a:r>
              <a:rPr lang="da-DK" sz="1200" dirty="0" err="1">
                <a:latin typeface="+mj-lt"/>
              </a:rPr>
              <a:t>SDCNs</a:t>
            </a:r>
            <a:r>
              <a:rPr lang="da-DK" sz="1200" dirty="0">
                <a:latin typeface="+mj-lt"/>
              </a:rPr>
              <a:t> særkende, Digital Sundhed og Diabetes.</a:t>
            </a:r>
          </a:p>
          <a:p>
            <a:endParaRPr lang="da-DK" sz="1200" dirty="0">
              <a:latin typeface="+mj-lt"/>
            </a:endParaRPr>
          </a:p>
          <a:p>
            <a:r>
              <a:rPr lang="da-DK" sz="1200" dirty="0">
                <a:latin typeface="+mj-lt"/>
              </a:rPr>
              <a:t>I undersøgelsen er alle patienter, der ses i diabetesambulatorierne pr. 1. januar 2022 inkluderet. I alt er der tale om 5.550 patienter fordelt på de fire matrikler: Aalborg, Hjørring, Farsø og Thisted.</a:t>
            </a:r>
          </a:p>
          <a:p>
            <a:endParaRPr lang="da-DK" sz="1200" dirty="0">
              <a:latin typeface="+mj-lt"/>
            </a:endParaRPr>
          </a:p>
          <a:p>
            <a:r>
              <a:rPr lang="da-DK" sz="1200" dirty="0">
                <a:latin typeface="+mj-lt"/>
              </a:rPr>
              <a:t>Spørgeskemaundersøgelsen er udarbejdet af </a:t>
            </a:r>
            <a:r>
              <a:rPr lang="da-DK" sz="1200" dirty="0">
                <a:latin typeface="Mari Book" pitchFamily="34" charset="0"/>
              </a:rPr>
              <a:t>Center for Patientinddragelse, Region Hovedstaden i samarbejde med Steno Diabetes Center Nordjylland</a:t>
            </a:r>
          </a:p>
          <a:p>
            <a:endParaRPr lang="da-DK" sz="1200" dirty="0">
              <a:latin typeface="Mari Book" pitchFamily="34" charset="0"/>
            </a:endParaRPr>
          </a:p>
          <a:p>
            <a:r>
              <a:rPr lang="da-DK" sz="1200" dirty="0">
                <a:latin typeface="+mj-lt"/>
              </a:rPr>
              <a:t>Alle patienter er kontaktet via digital post. Dem der er fritaget fra digital post har modtaget et fysisk brev med et spørgeskema.</a:t>
            </a:r>
          </a:p>
          <a:p>
            <a:endParaRPr lang="da-DK" sz="1200" dirty="0">
              <a:latin typeface="+mj-lt"/>
            </a:endParaRPr>
          </a:p>
          <a:p>
            <a:r>
              <a:rPr lang="da-DK" sz="1200" dirty="0">
                <a:latin typeface="+mj-lt"/>
              </a:rPr>
              <a:t>Ugen efter udsendelse af første fysiske brev  blev der udsendt en påmindelse.</a:t>
            </a:r>
          </a:p>
          <a:p>
            <a:endParaRPr lang="da-DK" sz="1200" dirty="0">
              <a:latin typeface="+mj-lt"/>
            </a:endParaRPr>
          </a:p>
          <a:p>
            <a:r>
              <a:rPr lang="da-DK" sz="1200" dirty="0">
                <a:latin typeface="+mj-lt"/>
              </a:rPr>
              <a:t>I indsamlingsperioden blev der i alt udsendt to påmindelser.</a:t>
            </a:r>
          </a:p>
          <a:p>
            <a:endParaRPr lang="da-DK" sz="1200" dirty="0">
              <a:latin typeface="+mj-lt"/>
            </a:endParaRPr>
          </a:p>
          <a:p>
            <a:endParaRPr lang="da-DK" dirty="0"/>
          </a:p>
        </p:txBody>
      </p:sp>
      <p:sp>
        <p:nvSpPr>
          <p:cNvPr id="4" name="Pladsholder til slidenummer 3"/>
          <p:cNvSpPr>
            <a:spLocks noGrp="1"/>
          </p:cNvSpPr>
          <p:nvPr>
            <p:ph type="sldNum" sz="quarter" idx="5"/>
          </p:nvPr>
        </p:nvSpPr>
        <p:spPr/>
        <p:txBody>
          <a:bodyPr/>
          <a:lstStyle/>
          <a:p>
            <a:fld id="{2C803838-52A2-4525-A771-EF75B8703FAC}" type="slidenum">
              <a:rPr lang="da-DK" smtClean="0"/>
              <a:t>1</a:t>
            </a:fld>
            <a:endParaRPr lang="da-DK"/>
          </a:p>
        </p:txBody>
      </p:sp>
    </p:spTree>
    <p:extLst>
      <p:ext uri="{BB962C8B-B14F-4D97-AF65-F5344CB8AC3E}">
        <p14:creationId xmlns:p14="http://schemas.microsoft.com/office/powerpoint/2010/main" val="378810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C803838-52A2-4525-A771-EF75B8703FAC}" type="slidenum">
              <a:rPr lang="da-DK" smtClean="0"/>
              <a:t>2</a:t>
            </a:fld>
            <a:endParaRPr lang="da-DK"/>
          </a:p>
        </p:txBody>
      </p:sp>
    </p:spTree>
    <p:extLst>
      <p:ext uri="{BB962C8B-B14F-4D97-AF65-F5344CB8AC3E}">
        <p14:creationId xmlns:p14="http://schemas.microsoft.com/office/powerpoint/2010/main" val="101699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C803838-52A2-4525-A771-EF75B8703FAC}" type="slidenum">
              <a:rPr lang="da-DK" smtClean="0"/>
              <a:t>3</a:t>
            </a:fld>
            <a:endParaRPr lang="da-DK"/>
          </a:p>
        </p:txBody>
      </p:sp>
    </p:spTree>
    <p:extLst>
      <p:ext uri="{BB962C8B-B14F-4D97-AF65-F5344CB8AC3E}">
        <p14:creationId xmlns:p14="http://schemas.microsoft.com/office/powerpoint/2010/main" val="217529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Uddybende:</a:t>
            </a:r>
          </a:p>
          <a:p>
            <a:r>
              <a:rPr lang="da-DK" dirty="0"/>
              <a:t>- Køn har ingen betydning i forhold til livskvalitet</a:t>
            </a:r>
          </a:p>
          <a:p>
            <a:r>
              <a:rPr lang="da-DK" dirty="0"/>
              <a:t>- Alder har signifikant betydning for livskvalitet, de 0-29 årige har bedst livskvalitet og ellers daler den med årene.</a:t>
            </a:r>
          </a:p>
          <a:p>
            <a:r>
              <a:rPr lang="da-DK" dirty="0"/>
              <a:t>- Diabetestype har signifikant betydning i forhold til livskvalitet, type 1-diabetes har en højere livskvalitet sammenlignet med type 2-diabetes og anden diabetes</a:t>
            </a:r>
          </a:p>
          <a:p>
            <a:endParaRPr lang="da-DK" dirty="0"/>
          </a:p>
        </p:txBody>
      </p:sp>
      <p:sp>
        <p:nvSpPr>
          <p:cNvPr id="4" name="Pladsholder til slidenummer 3"/>
          <p:cNvSpPr>
            <a:spLocks noGrp="1"/>
          </p:cNvSpPr>
          <p:nvPr>
            <p:ph type="sldNum" sz="quarter" idx="5"/>
          </p:nvPr>
        </p:nvSpPr>
        <p:spPr/>
        <p:txBody>
          <a:bodyPr/>
          <a:lstStyle/>
          <a:p>
            <a:fld id="{2C803838-52A2-4525-A771-EF75B8703FAC}" type="slidenum">
              <a:rPr lang="da-DK" smtClean="0"/>
              <a:t>4</a:t>
            </a:fld>
            <a:endParaRPr lang="da-DK"/>
          </a:p>
        </p:txBody>
      </p:sp>
    </p:spTree>
    <p:extLst>
      <p:ext uri="{BB962C8B-B14F-4D97-AF65-F5344CB8AC3E}">
        <p14:creationId xmlns:p14="http://schemas.microsoft.com/office/powerpoint/2010/main" val="394601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Uddybende:</a:t>
            </a:r>
          </a:p>
          <a:p>
            <a:pPr marL="171450" indent="-171450">
              <a:buFontTx/>
              <a:buChar char="-"/>
            </a:pPr>
            <a:r>
              <a:rPr lang="da-DK" dirty="0"/>
              <a:t>Køn har en signifikant betydning i forhold til trivsel, mænd har en bedre trivsel end kvinder.</a:t>
            </a:r>
          </a:p>
          <a:p>
            <a:pPr marL="171450" indent="-171450">
              <a:buFontTx/>
              <a:buChar char="-"/>
            </a:pPr>
            <a:r>
              <a:rPr lang="da-DK" dirty="0"/>
              <a:t>Alder har en signifikant betydning i forhold til trivsel, jo ældre desto bedre trivsel.</a:t>
            </a:r>
          </a:p>
          <a:p>
            <a:pPr marL="171450" indent="-171450">
              <a:buFontTx/>
              <a:buChar char="-"/>
            </a:pPr>
            <a:r>
              <a:rPr lang="da-DK" dirty="0"/>
              <a:t>Diabetestype har signifikant betydning i forhold til trivsel, personer med type 1-diabetes har bedre trivsel end dem med type 2-diabetes og anden diabetes</a:t>
            </a:r>
          </a:p>
        </p:txBody>
      </p:sp>
      <p:sp>
        <p:nvSpPr>
          <p:cNvPr id="4" name="Pladsholder til slidenummer 3"/>
          <p:cNvSpPr>
            <a:spLocks noGrp="1"/>
          </p:cNvSpPr>
          <p:nvPr>
            <p:ph type="sldNum" sz="quarter" idx="5"/>
          </p:nvPr>
        </p:nvSpPr>
        <p:spPr/>
        <p:txBody>
          <a:bodyPr/>
          <a:lstStyle/>
          <a:p>
            <a:fld id="{2C803838-52A2-4525-A771-EF75B8703FAC}" type="slidenum">
              <a:rPr lang="da-DK" smtClean="0"/>
              <a:t>5</a:t>
            </a:fld>
            <a:endParaRPr lang="da-DK"/>
          </a:p>
        </p:txBody>
      </p:sp>
    </p:spTree>
    <p:extLst>
      <p:ext uri="{BB962C8B-B14F-4D97-AF65-F5344CB8AC3E}">
        <p14:creationId xmlns:p14="http://schemas.microsoft.com/office/powerpoint/2010/main" val="339479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C803838-52A2-4525-A771-EF75B8703FAC}" type="slidenum">
              <a:rPr lang="da-DK" smtClean="0"/>
              <a:t>6</a:t>
            </a:fld>
            <a:endParaRPr lang="da-DK"/>
          </a:p>
        </p:txBody>
      </p:sp>
    </p:spTree>
    <p:extLst>
      <p:ext uri="{BB962C8B-B14F-4D97-AF65-F5344CB8AC3E}">
        <p14:creationId xmlns:p14="http://schemas.microsoft.com/office/powerpoint/2010/main" val="231833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C803838-52A2-4525-A771-EF75B8703FAC}" type="slidenum">
              <a:rPr lang="da-DK" smtClean="0"/>
              <a:t>7</a:t>
            </a:fld>
            <a:endParaRPr lang="da-DK"/>
          </a:p>
        </p:txBody>
      </p:sp>
    </p:spTree>
    <p:extLst>
      <p:ext uri="{BB962C8B-B14F-4D97-AF65-F5344CB8AC3E}">
        <p14:creationId xmlns:p14="http://schemas.microsoft.com/office/powerpoint/2010/main" val="128350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C803838-52A2-4525-A771-EF75B8703FAC}" type="slidenum">
              <a:rPr lang="da-DK" smtClean="0"/>
              <a:t>8</a:t>
            </a:fld>
            <a:endParaRPr lang="da-DK"/>
          </a:p>
        </p:txBody>
      </p:sp>
    </p:spTree>
    <p:extLst>
      <p:ext uri="{BB962C8B-B14F-4D97-AF65-F5344CB8AC3E}">
        <p14:creationId xmlns:p14="http://schemas.microsoft.com/office/powerpoint/2010/main" val="401184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7C043-8CB2-41E1-82AD-75788697AE6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EFC843E-5E62-4461-97FB-F22396E6D2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A293829-78BA-4D0E-B35C-FF7E8DD4DCD0}"/>
              </a:ext>
            </a:extLst>
          </p:cNvPr>
          <p:cNvSpPr>
            <a:spLocks noGrp="1"/>
          </p:cNvSpPr>
          <p:nvPr>
            <p:ph type="dt" sz="half" idx="10"/>
          </p:nvPr>
        </p:nvSpPr>
        <p:spPr/>
        <p:txBody>
          <a:bodyPr/>
          <a:lstStyle/>
          <a:p>
            <a:fld id="{87411673-CBC6-4175-B4D9-2E8759526497}" type="datetimeFigureOut">
              <a:rPr lang="da-DK" smtClean="0"/>
              <a:t>29-03-2023</a:t>
            </a:fld>
            <a:endParaRPr lang="da-DK"/>
          </a:p>
        </p:txBody>
      </p:sp>
      <p:sp>
        <p:nvSpPr>
          <p:cNvPr id="5" name="Pladsholder til sidefod 4">
            <a:extLst>
              <a:ext uri="{FF2B5EF4-FFF2-40B4-BE49-F238E27FC236}">
                <a16:creationId xmlns:a16="http://schemas.microsoft.com/office/drawing/2014/main" id="{95D047FF-02EF-4722-BE1C-AA08C666FF1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34E02B4-ACBB-47F9-ADE3-45D5A5F5E132}"/>
              </a:ext>
            </a:extLst>
          </p:cNvPr>
          <p:cNvSpPr>
            <a:spLocks noGrp="1"/>
          </p:cNvSpPr>
          <p:nvPr>
            <p:ph type="sldNum" sz="quarter" idx="12"/>
          </p:nvPr>
        </p:nvSpPr>
        <p:spPr/>
        <p:txBody>
          <a:bodyPr/>
          <a:lstStyle/>
          <a:p>
            <a:fld id="{93E8475B-EAD4-4ECE-A151-AECC0BE07491}" type="slidenum">
              <a:rPr lang="da-DK" smtClean="0"/>
              <a:t>‹nr.›</a:t>
            </a:fld>
            <a:endParaRPr lang="da-DK"/>
          </a:p>
        </p:txBody>
      </p:sp>
    </p:spTree>
    <p:extLst>
      <p:ext uri="{BB962C8B-B14F-4D97-AF65-F5344CB8AC3E}">
        <p14:creationId xmlns:p14="http://schemas.microsoft.com/office/powerpoint/2010/main" val="411201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28865-201B-4B88-BCED-B683F0B659D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F75BB79-4A45-4439-BC6C-67BB7394E7C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A40E26-261C-4B8F-99A3-53DC20EA0D2B}"/>
              </a:ext>
            </a:extLst>
          </p:cNvPr>
          <p:cNvSpPr>
            <a:spLocks noGrp="1"/>
          </p:cNvSpPr>
          <p:nvPr>
            <p:ph type="dt" sz="half" idx="10"/>
          </p:nvPr>
        </p:nvSpPr>
        <p:spPr/>
        <p:txBody>
          <a:bodyPr/>
          <a:lstStyle/>
          <a:p>
            <a:fld id="{87411673-CBC6-4175-B4D9-2E8759526497}" type="datetimeFigureOut">
              <a:rPr lang="da-DK" smtClean="0"/>
              <a:t>29-03-2023</a:t>
            </a:fld>
            <a:endParaRPr lang="da-DK"/>
          </a:p>
        </p:txBody>
      </p:sp>
      <p:sp>
        <p:nvSpPr>
          <p:cNvPr id="5" name="Pladsholder til sidefod 4">
            <a:extLst>
              <a:ext uri="{FF2B5EF4-FFF2-40B4-BE49-F238E27FC236}">
                <a16:creationId xmlns:a16="http://schemas.microsoft.com/office/drawing/2014/main" id="{9775BF6F-22FF-4C93-9330-5886F211DBB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3FDD0E6-A27C-4269-A128-7BEBC7C298E0}"/>
              </a:ext>
            </a:extLst>
          </p:cNvPr>
          <p:cNvSpPr>
            <a:spLocks noGrp="1"/>
          </p:cNvSpPr>
          <p:nvPr>
            <p:ph type="sldNum" sz="quarter" idx="12"/>
          </p:nvPr>
        </p:nvSpPr>
        <p:spPr/>
        <p:txBody>
          <a:bodyPr/>
          <a:lstStyle/>
          <a:p>
            <a:fld id="{93E8475B-EAD4-4ECE-A151-AECC0BE07491}" type="slidenum">
              <a:rPr lang="da-DK" smtClean="0"/>
              <a:t>‹nr.›</a:t>
            </a:fld>
            <a:endParaRPr lang="da-DK"/>
          </a:p>
        </p:txBody>
      </p:sp>
    </p:spTree>
    <p:extLst>
      <p:ext uri="{BB962C8B-B14F-4D97-AF65-F5344CB8AC3E}">
        <p14:creationId xmlns:p14="http://schemas.microsoft.com/office/powerpoint/2010/main" val="64265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D973259-C397-4BC2-9537-D2474DC192B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135AE9F-EBA4-4902-A9DF-8DC8720405B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8794D78-8A11-4444-9726-DEDAA041F8D3}"/>
              </a:ext>
            </a:extLst>
          </p:cNvPr>
          <p:cNvSpPr>
            <a:spLocks noGrp="1"/>
          </p:cNvSpPr>
          <p:nvPr>
            <p:ph type="dt" sz="half" idx="10"/>
          </p:nvPr>
        </p:nvSpPr>
        <p:spPr/>
        <p:txBody>
          <a:bodyPr/>
          <a:lstStyle/>
          <a:p>
            <a:fld id="{87411673-CBC6-4175-B4D9-2E8759526497}" type="datetimeFigureOut">
              <a:rPr lang="da-DK" smtClean="0"/>
              <a:t>29-03-2023</a:t>
            </a:fld>
            <a:endParaRPr lang="da-DK"/>
          </a:p>
        </p:txBody>
      </p:sp>
      <p:sp>
        <p:nvSpPr>
          <p:cNvPr id="5" name="Pladsholder til sidefod 4">
            <a:extLst>
              <a:ext uri="{FF2B5EF4-FFF2-40B4-BE49-F238E27FC236}">
                <a16:creationId xmlns:a16="http://schemas.microsoft.com/office/drawing/2014/main" id="{76CEE7BA-28D2-40FC-88ED-00A02A09251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12CCB48-2D2E-4526-B85F-E88A9D44DDAC}"/>
              </a:ext>
            </a:extLst>
          </p:cNvPr>
          <p:cNvSpPr>
            <a:spLocks noGrp="1"/>
          </p:cNvSpPr>
          <p:nvPr>
            <p:ph type="sldNum" sz="quarter" idx="12"/>
          </p:nvPr>
        </p:nvSpPr>
        <p:spPr/>
        <p:txBody>
          <a:bodyPr/>
          <a:lstStyle/>
          <a:p>
            <a:fld id="{93E8475B-EAD4-4ECE-A151-AECC0BE07491}" type="slidenum">
              <a:rPr lang="da-DK" smtClean="0"/>
              <a:t>‹nr.›</a:t>
            </a:fld>
            <a:endParaRPr lang="da-DK"/>
          </a:p>
        </p:txBody>
      </p:sp>
    </p:spTree>
    <p:extLst>
      <p:ext uri="{BB962C8B-B14F-4D97-AF65-F5344CB8AC3E}">
        <p14:creationId xmlns:p14="http://schemas.microsoft.com/office/powerpoint/2010/main" val="216624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CC2ECC-EB3D-4BEE-ABAF-7FA2BD0FEF8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C3C15C4-AA1D-4372-AFE7-EE961949FB8B}"/>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AB1DEFB-4C1F-4422-A978-B982F167CF77}"/>
              </a:ext>
            </a:extLst>
          </p:cNvPr>
          <p:cNvSpPr>
            <a:spLocks noGrp="1"/>
          </p:cNvSpPr>
          <p:nvPr>
            <p:ph type="dt" sz="half" idx="10"/>
          </p:nvPr>
        </p:nvSpPr>
        <p:spPr/>
        <p:txBody>
          <a:bodyPr/>
          <a:lstStyle/>
          <a:p>
            <a:fld id="{87411673-CBC6-4175-B4D9-2E8759526497}" type="datetimeFigureOut">
              <a:rPr lang="da-DK" smtClean="0"/>
              <a:t>29-03-2023</a:t>
            </a:fld>
            <a:endParaRPr lang="da-DK"/>
          </a:p>
        </p:txBody>
      </p:sp>
      <p:sp>
        <p:nvSpPr>
          <p:cNvPr id="5" name="Pladsholder til sidefod 4">
            <a:extLst>
              <a:ext uri="{FF2B5EF4-FFF2-40B4-BE49-F238E27FC236}">
                <a16:creationId xmlns:a16="http://schemas.microsoft.com/office/drawing/2014/main" id="{995AB62F-A6BF-4D73-8CEF-79107D19879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9C49BD9-E7EA-4DFA-B270-F24A9F8EB819}"/>
              </a:ext>
            </a:extLst>
          </p:cNvPr>
          <p:cNvSpPr>
            <a:spLocks noGrp="1"/>
          </p:cNvSpPr>
          <p:nvPr>
            <p:ph type="sldNum" sz="quarter" idx="12"/>
          </p:nvPr>
        </p:nvSpPr>
        <p:spPr/>
        <p:txBody>
          <a:bodyPr/>
          <a:lstStyle/>
          <a:p>
            <a:fld id="{93E8475B-EAD4-4ECE-A151-AECC0BE07491}" type="slidenum">
              <a:rPr lang="da-DK" smtClean="0"/>
              <a:t>‹nr.›</a:t>
            </a:fld>
            <a:endParaRPr lang="da-DK"/>
          </a:p>
        </p:txBody>
      </p:sp>
    </p:spTree>
    <p:extLst>
      <p:ext uri="{BB962C8B-B14F-4D97-AF65-F5344CB8AC3E}">
        <p14:creationId xmlns:p14="http://schemas.microsoft.com/office/powerpoint/2010/main" val="28175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B6FFC-5A7E-4246-8505-4E7048BF3C5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6A10AFF-CADB-4E41-8583-023063D6F8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EC91510-65A3-482A-82E5-2F5741CA208E}"/>
              </a:ext>
            </a:extLst>
          </p:cNvPr>
          <p:cNvSpPr>
            <a:spLocks noGrp="1"/>
          </p:cNvSpPr>
          <p:nvPr>
            <p:ph type="dt" sz="half" idx="10"/>
          </p:nvPr>
        </p:nvSpPr>
        <p:spPr/>
        <p:txBody>
          <a:bodyPr/>
          <a:lstStyle/>
          <a:p>
            <a:fld id="{87411673-CBC6-4175-B4D9-2E8759526497}" type="datetimeFigureOut">
              <a:rPr lang="da-DK" smtClean="0"/>
              <a:t>29-03-2023</a:t>
            </a:fld>
            <a:endParaRPr lang="da-DK"/>
          </a:p>
        </p:txBody>
      </p:sp>
      <p:sp>
        <p:nvSpPr>
          <p:cNvPr id="5" name="Pladsholder til sidefod 4">
            <a:extLst>
              <a:ext uri="{FF2B5EF4-FFF2-40B4-BE49-F238E27FC236}">
                <a16:creationId xmlns:a16="http://schemas.microsoft.com/office/drawing/2014/main" id="{5CB33C09-2719-4C4D-ADBA-AF95708FB2C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5F3B9C5-49EE-4652-AE88-958884E9ED4B}"/>
              </a:ext>
            </a:extLst>
          </p:cNvPr>
          <p:cNvSpPr>
            <a:spLocks noGrp="1"/>
          </p:cNvSpPr>
          <p:nvPr>
            <p:ph type="sldNum" sz="quarter" idx="12"/>
          </p:nvPr>
        </p:nvSpPr>
        <p:spPr/>
        <p:txBody>
          <a:bodyPr/>
          <a:lstStyle/>
          <a:p>
            <a:fld id="{93E8475B-EAD4-4ECE-A151-AECC0BE07491}" type="slidenum">
              <a:rPr lang="da-DK" smtClean="0"/>
              <a:t>‹nr.›</a:t>
            </a:fld>
            <a:endParaRPr lang="da-DK"/>
          </a:p>
        </p:txBody>
      </p:sp>
    </p:spTree>
    <p:extLst>
      <p:ext uri="{BB962C8B-B14F-4D97-AF65-F5344CB8AC3E}">
        <p14:creationId xmlns:p14="http://schemas.microsoft.com/office/powerpoint/2010/main" val="225624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28D00-EF7D-48EF-8100-3ABF1FB4B44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AC39108-675F-471E-8500-1F527915398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40C159C-A505-4F0E-9470-76BA2C9DF1A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855316F-252C-48A0-B998-6882BB79DFD1}"/>
              </a:ext>
            </a:extLst>
          </p:cNvPr>
          <p:cNvSpPr>
            <a:spLocks noGrp="1"/>
          </p:cNvSpPr>
          <p:nvPr>
            <p:ph type="dt" sz="half" idx="10"/>
          </p:nvPr>
        </p:nvSpPr>
        <p:spPr/>
        <p:txBody>
          <a:bodyPr/>
          <a:lstStyle/>
          <a:p>
            <a:fld id="{87411673-CBC6-4175-B4D9-2E8759526497}" type="datetimeFigureOut">
              <a:rPr lang="da-DK" smtClean="0"/>
              <a:t>29-03-2023</a:t>
            </a:fld>
            <a:endParaRPr lang="da-DK"/>
          </a:p>
        </p:txBody>
      </p:sp>
      <p:sp>
        <p:nvSpPr>
          <p:cNvPr id="6" name="Pladsholder til sidefod 5">
            <a:extLst>
              <a:ext uri="{FF2B5EF4-FFF2-40B4-BE49-F238E27FC236}">
                <a16:creationId xmlns:a16="http://schemas.microsoft.com/office/drawing/2014/main" id="{DB1D6DD1-3612-438D-95D8-49C97B1C807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744F9F4-14F1-465C-A2DB-740A952AAC3B}"/>
              </a:ext>
            </a:extLst>
          </p:cNvPr>
          <p:cNvSpPr>
            <a:spLocks noGrp="1"/>
          </p:cNvSpPr>
          <p:nvPr>
            <p:ph type="sldNum" sz="quarter" idx="12"/>
          </p:nvPr>
        </p:nvSpPr>
        <p:spPr/>
        <p:txBody>
          <a:bodyPr/>
          <a:lstStyle/>
          <a:p>
            <a:fld id="{93E8475B-EAD4-4ECE-A151-AECC0BE07491}" type="slidenum">
              <a:rPr lang="da-DK" smtClean="0"/>
              <a:t>‹nr.›</a:t>
            </a:fld>
            <a:endParaRPr lang="da-DK"/>
          </a:p>
        </p:txBody>
      </p:sp>
    </p:spTree>
    <p:extLst>
      <p:ext uri="{BB962C8B-B14F-4D97-AF65-F5344CB8AC3E}">
        <p14:creationId xmlns:p14="http://schemas.microsoft.com/office/powerpoint/2010/main" val="3610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A8939-5DF2-4A00-8A2D-ABC336D110F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A1910B8-2CF1-4F6A-BD0F-EE62D930DF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CB9482D-35A0-465D-ADFA-344EA18EE51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6E70176-26B7-41DD-96A9-9DDCC5CA53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1BACAF0-4CFF-4F16-B731-4EFBBC97666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3BC50E6-10E3-4D4D-A230-A72007C05178}"/>
              </a:ext>
            </a:extLst>
          </p:cNvPr>
          <p:cNvSpPr>
            <a:spLocks noGrp="1"/>
          </p:cNvSpPr>
          <p:nvPr>
            <p:ph type="dt" sz="half" idx="10"/>
          </p:nvPr>
        </p:nvSpPr>
        <p:spPr/>
        <p:txBody>
          <a:bodyPr/>
          <a:lstStyle/>
          <a:p>
            <a:fld id="{87411673-CBC6-4175-B4D9-2E8759526497}" type="datetimeFigureOut">
              <a:rPr lang="da-DK" smtClean="0"/>
              <a:t>29-03-2023</a:t>
            </a:fld>
            <a:endParaRPr lang="da-DK"/>
          </a:p>
        </p:txBody>
      </p:sp>
      <p:sp>
        <p:nvSpPr>
          <p:cNvPr id="8" name="Pladsholder til sidefod 7">
            <a:extLst>
              <a:ext uri="{FF2B5EF4-FFF2-40B4-BE49-F238E27FC236}">
                <a16:creationId xmlns:a16="http://schemas.microsoft.com/office/drawing/2014/main" id="{C2C77A29-445C-4989-8E65-B9B28BC4841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F8BC5EE-EF24-4D8E-B401-2D708A1E1219}"/>
              </a:ext>
            </a:extLst>
          </p:cNvPr>
          <p:cNvSpPr>
            <a:spLocks noGrp="1"/>
          </p:cNvSpPr>
          <p:nvPr>
            <p:ph type="sldNum" sz="quarter" idx="12"/>
          </p:nvPr>
        </p:nvSpPr>
        <p:spPr/>
        <p:txBody>
          <a:bodyPr/>
          <a:lstStyle/>
          <a:p>
            <a:fld id="{93E8475B-EAD4-4ECE-A151-AECC0BE07491}" type="slidenum">
              <a:rPr lang="da-DK" smtClean="0"/>
              <a:t>‹nr.›</a:t>
            </a:fld>
            <a:endParaRPr lang="da-DK"/>
          </a:p>
        </p:txBody>
      </p:sp>
    </p:spTree>
    <p:extLst>
      <p:ext uri="{BB962C8B-B14F-4D97-AF65-F5344CB8AC3E}">
        <p14:creationId xmlns:p14="http://schemas.microsoft.com/office/powerpoint/2010/main" val="57411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57671-CD10-4C97-A166-9F52F4D6FD7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C50E67E-9E3D-48C7-8975-886DDFDA432D}"/>
              </a:ext>
            </a:extLst>
          </p:cNvPr>
          <p:cNvSpPr>
            <a:spLocks noGrp="1"/>
          </p:cNvSpPr>
          <p:nvPr>
            <p:ph type="dt" sz="half" idx="10"/>
          </p:nvPr>
        </p:nvSpPr>
        <p:spPr/>
        <p:txBody>
          <a:bodyPr/>
          <a:lstStyle/>
          <a:p>
            <a:fld id="{87411673-CBC6-4175-B4D9-2E8759526497}" type="datetimeFigureOut">
              <a:rPr lang="da-DK" smtClean="0"/>
              <a:t>29-03-2023</a:t>
            </a:fld>
            <a:endParaRPr lang="da-DK"/>
          </a:p>
        </p:txBody>
      </p:sp>
      <p:sp>
        <p:nvSpPr>
          <p:cNvPr id="4" name="Pladsholder til sidefod 3">
            <a:extLst>
              <a:ext uri="{FF2B5EF4-FFF2-40B4-BE49-F238E27FC236}">
                <a16:creationId xmlns:a16="http://schemas.microsoft.com/office/drawing/2014/main" id="{24C7E1F7-7AF5-4905-9CAB-2DEC9D83D4B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6A41C93-05BC-468A-9C88-BC51F0E65C74}"/>
              </a:ext>
            </a:extLst>
          </p:cNvPr>
          <p:cNvSpPr>
            <a:spLocks noGrp="1"/>
          </p:cNvSpPr>
          <p:nvPr>
            <p:ph type="sldNum" sz="quarter" idx="12"/>
          </p:nvPr>
        </p:nvSpPr>
        <p:spPr/>
        <p:txBody>
          <a:bodyPr/>
          <a:lstStyle/>
          <a:p>
            <a:fld id="{93E8475B-EAD4-4ECE-A151-AECC0BE07491}" type="slidenum">
              <a:rPr lang="da-DK" smtClean="0"/>
              <a:t>‹nr.›</a:t>
            </a:fld>
            <a:endParaRPr lang="da-DK"/>
          </a:p>
        </p:txBody>
      </p:sp>
    </p:spTree>
    <p:extLst>
      <p:ext uri="{BB962C8B-B14F-4D97-AF65-F5344CB8AC3E}">
        <p14:creationId xmlns:p14="http://schemas.microsoft.com/office/powerpoint/2010/main" val="40921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6C28577-AB20-44A8-AB2F-87DB1C79AB4C}"/>
              </a:ext>
            </a:extLst>
          </p:cNvPr>
          <p:cNvSpPr>
            <a:spLocks noGrp="1"/>
          </p:cNvSpPr>
          <p:nvPr>
            <p:ph type="dt" sz="half" idx="10"/>
          </p:nvPr>
        </p:nvSpPr>
        <p:spPr/>
        <p:txBody>
          <a:bodyPr/>
          <a:lstStyle/>
          <a:p>
            <a:fld id="{87411673-CBC6-4175-B4D9-2E8759526497}" type="datetimeFigureOut">
              <a:rPr lang="da-DK" smtClean="0"/>
              <a:t>29-03-2023</a:t>
            </a:fld>
            <a:endParaRPr lang="da-DK"/>
          </a:p>
        </p:txBody>
      </p:sp>
      <p:sp>
        <p:nvSpPr>
          <p:cNvPr id="3" name="Pladsholder til sidefod 2">
            <a:extLst>
              <a:ext uri="{FF2B5EF4-FFF2-40B4-BE49-F238E27FC236}">
                <a16:creationId xmlns:a16="http://schemas.microsoft.com/office/drawing/2014/main" id="{1F17EAB8-6306-442F-880C-022895AE22E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2F11181-1154-40C2-AF8C-B5F87F1DCFCF}"/>
              </a:ext>
            </a:extLst>
          </p:cNvPr>
          <p:cNvSpPr>
            <a:spLocks noGrp="1"/>
          </p:cNvSpPr>
          <p:nvPr>
            <p:ph type="sldNum" sz="quarter" idx="12"/>
          </p:nvPr>
        </p:nvSpPr>
        <p:spPr/>
        <p:txBody>
          <a:bodyPr/>
          <a:lstStyle/>
          <a:p>
            <a:fld id="{93E8475B-EAD4-4ECE-A151-AECC0BE07491}" type="slidenum">
              <a:rPr lang="da-DK" smtClean="0"/>
              <a:t>‹nr.›</a:t>
            </a:fld>
            <a:endParaRPr lang="da-DK"/>
          </a:p>
        </p:txBody>
      </p:sp>
    </p:spTree>
    <p:extLst>
      <p:ext uri="{BB962C8B-B14F-4D97-AF65-F5344CB8AC3E}">
        <p14:creationId xmlns:p14="http://schemas.microsoft.com/office/powerpoint/2010/main" val="71568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EEC2A-B8C6-4F1D-B670-0C864FED529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E30089E-279E-448A-8ED6-D9B80686A2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B0C14C1-DE0E-4A3F-8D12-EE3468E42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0DE3E4B-8BC7-476A-81B6-DBC1EF9BB928}"/>
              </a:ext>
            </a:extLst>
          </p:cNvPr>
          <p:cNvSpPr>
            <a:spLocks noGrp="1"/>
          </p:cNvSpPr>
          <p:nvPr>
            <p:ph type="dt" sz="half" idx="10"/>
          </p:nvPr>
        </p:nvSpPr>
        <p:spPr/>
        <p:txBody>
          <a:bodyPr/>
          <a:lstStyle/>
          <a:p>
            <a:fld id="{87411673-CBC6-4175-B4D9-2E8759526497}" type="datetimeFigureOut">
              <a:rPr lang="da-DK" smtClean="0"/>
              <a:t>29-03-2023</a:t>
            </a:fld>
            <a:endParaRPr lang="da-DK"/>
          </a:p>
        </p:txBody>
      </p:sp>
      <p:sp>
        <p:nvSpPr>
          <p:cNvPr id="6" name="Pladsholder til sidefod 5">
            <a:extLst>
              <a:ext uri="{FF2B5EF4-FFF2-40B4-BE49-F238E27FC236}">
                <a16:creationId xmlns:a16="http://schemas.microsoft.com/office/drawing/2014/main" id="{E4F5CA63-7659-47C1-A6C7-1320BCF2652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48F90B4-56C1-4876-BE33-EF4664B06063}"/>
              </a:ext>
            </a:extLst>
          </p:cNvPr>
          <p:cNvSpPr>
            <a:spLocks noGrp="1"/>
          </p:cNvSpPr>
          <p:nvPr>
            <p:ph type="sldNum" sz="quarter" idx="12"/>
          </p:nvPr>
        </p:nvSpPr>
        <p:spPr/>
        <p:txBody>
          <a:bodyPr/>
          <a:lstStyle/>
          <a:p>
            <a:fld id="{93E8475B-EAD4-4ECE-A151-AECC0BE07491}" type="slidenum">
              <a:rPr lang="da-DK" smtClean="0"/>
              <a:t>‹nr.›</a:t>
            </a:fld>
            <a:endParaRPr lang="da-DK"/>
          </a:p>
        </p:txBody>
      </p:sp>
    </p:spTree>
    <p:extLst>
      <p:ext uri="{BB962C8B-B14F-4D97-AF65-F5344CB8AC3E}">
        <p14:creationId xmlns:p14="http://schemas.microsoft.com/office/powerpoint/2010/main" val="243657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9B673-9569-4BFA-A007-0EDC9FB8D67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59FA757-C80C-4AE0-A702-567CACEE11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4BC41F9-F731-4A7E-8F95-DD07D4992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FC93341-C792-4C4F-A493-45B891837DAF}"/>
              </a:ext>
            </a:extLst>
          </p:cNvPr>
          <p:cNvSpPr>
            <a:spLocks noGrp="1"/>
          </p:cNvSpPr>
          <p:nvPr>
            <p:ph type="dt" sz="half" idx="10"/>
          </p:nvPr>
        </p:nvSpPr>
        <p:spPr/>
        <p:txBody>
          <a:bodyPr/>
          <a:lstStyle/>
          <a:p>
            <a:fld id="{87411673-CBC6-4175-B4D9-2E8759526497}" type="datetimeFigureOut">
              <a:rPr lang="da-DK" smtClean="0"/>
              <a:t>29-03-2023</a:t>
            </a:fld>
            <a:endParaRPr lang="da-DK"/>
          </a:p>
        </p:txBody>
      </p:sp>
      <p:sp>
        <p:nvSpPr>
          <p:cNvPr id="6" name="Pladsholder til sidefod 5">
            <a:extLst>
              <a:ext uri="{FF2B5EF4-FFF2-40B4-BE49-F238E27FC236}">
                <a16:creationId xmlns:a16="http://schemas.microsoft.com/office/drawing/2014/main" id="{9DA68686-E5FE-499B-B2D7-4130F69CB96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B525FB6-25B0-4B11-B306-7419B6C9850F}"/>
              </a:ext>
            </a:extLst>
          </p:cNvPr>
          <p:cNvSpPr>
            <a:spLocks noGrp="1"/>
          </p:cNvSpPr>
          <p:nvPr>
            <p:ph type="sldNum" sz="quarter" idx="12"/>
          </p:nvPr>
        </p:nvSpPr>
        <p:spPr/>
        <p:txBody>
          <a:bodyPr/>
          <a:lstStyle/>
          <a:p>
            <a:fld id="{93E8475B-EAD4-4ECE-A151-AECC0BE07491}" type="slidenum">
              <a:rPr lang="da-DK" smtClean="0"/>
              <a:t>‹nr.›</a:t>
            </a:fld>
            <a:endParaRPr lang="da-DK"/>
          </a:p>
        </p:txBody>
      </p:sp>
    </p:spTree>
    <p:extLst>
      <p:ext uri="{BB962C8B-B14F-4D97-AF65-F5344CB8AC3E}">
        <p14:creationId xmlns:p14="http://schemas.microsoft.com/office/powerpoint/2010/main" val="211318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5795DFC-C1D9-4C32-8D09-8DAF5B5A2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7D0EE56-9972-4C1D-A64A-4ABF34D0F2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544F0BA-9C1D-4026-BFAC-F91775BA3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11673-CBC6-4175-B4D9-2E8759526497}" type="datetimeFigureOut">
              <a:rPr lang="da-DK" smtClean="0"/>
              <a:t>29-03-2023</a:t>
            </a:fld>
            <a:endParaRPr lang="da-DK"/>
          </a:p>
        </p:txBody>
      </p:sp>
      <p:sp>
        <p:nvSpPr>
          <p:cNvPr id="5" name="Pladsholder til sidefod 4">
            <a:extLst>
              <a:ext uri="{FF2B5EF4-FFF2-40B4-BE49-F238E27FC236}">
                <a16:creationId xmlns:a16="http://schemas.microsoft.com/office/drawing/2014/main" id="{145DE1A8-276B-40A2-84AB-300CA5BE4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AA8A0F2-DA79-49B4-8824-1A38426C7A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8475B-EAD4-4ECE-A151-AECC0BE07491}" type="slidenum">
              <a:rPr lang="da-DK" smtClean="0"/>
              <a:t>‹nr.›</a:t>
            </a:fld>
            <a:endParaRPr lang="da-DK"/>
          </a:p>
        </p:txBody>
      </p:sp>
    </p:spTree>
    <p:extLst>
      <p:ext uri="{BB962C8B-B14F-4D97-AF65-F5344CB8AC3E}">
        <p14:creationId xmlns:p14="http://schemas.microsoft.com/office/powerpoint/2010/main" val="3185768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descr="Et billede, der indeholder rokke, fisk&#10;&#10;Automatisk genereret beskrivelse">
            <a:extLst>
              <a:ext uri="{FF2B5EF4-FFF2-40B4-BE49-F238E27FC236}">
                <a16:creationId xmlns:a16="http://schemas.microsoft.com/office/drawing/2014/main" id="{A9F135DF-FD0D-4312-9B9E-4211D285E0A5}"/>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F0A7D452-8CBE-4960-861E-71CD3407105E}"/>
              </a:ext>
            </a:extLst>
          </p:cNvPr>
          <p:cNvSpPr>
            <a:spLocks noGrp="1"/>
          </p:cNvSpPr>
          <p:nvPr>
            <p:ph type="ctrTitle"/>
          </p:nvPr>
        </p:nvSpPr>
        <p:spPr>
          <a:xfrm>
            <a:off x="7488621" y="3688421"/>
            <a:ext cx="4703379" cy="1377565"/>
          </a:xfrm>
        </p:spPr>
        <p:txBody>
          <a:bodyPr>
            <a:noAutofit/>
          </a:bodyPr>
          <a:lstStyle/>
          <a:p>
            <a:r>
              <a:rPr lang="da-DK" sz="3600" b="1" dirty="0"/>
              <a:t>PATIENTTILFREDSHEDS-UNDERSØGELSE 2022</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93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8C6A8-E2B9-4139-8D56-3C6CAB86809D}"/>
              </a:ext>
            </a:extLst>
          </p:cNvPr>
          <p:cNvSpPr>
            <a:spLocks noGrp="1"/>
          </p:cNvSpPr>
          <p:nvPr>
            <p:ph type="title"/>
          </p:nvPr>
        </p:nvSpPr>
        <p:spPr>
          <a:xfrm>
            <a:off x="640080" y="325369"/>
            <a:ext cx="4368602" cy="1956841"/>
          </a:xfrm>
        </p:spPr>
        <p:txBody>
          <a:bodyPr anchor="b">
            <a:normAutofit/>
          </a:bodyPr>
          <a:lstStyle/>
          <a:p>
            <a:r>
              <a:rPr lang="da-DK" sz="4200"/>
              <a:t>Temaer i spørgeskema-undersøgelsen</a:t>
            </a:r>
          </a:p>
        </p:txBody>
      </p:sp>
      <p:graphicFrame>
        <p:nvGraphicFramePr>
          <p:cNvPr id="5" name="Pladsholder til indhold 2">
            <a:extLst>
              <a:ext uri="{FF2B5EF4-FFF2-40B4-BE49-F238E27FC236}">
                <a16:creationId xmlns:a16="http://schemas.microsoft.com/office/drawing/2014/main" id="{BEC7B782-EF01-40C0-BD92-F1286944D99F}"/>
              </a:ext>
            </a:extLst>
          </p:cNvPr>
          <p:cNvGraphicFramePr>
            <a:graphicFrameLocks noGrp="1"/>
          </p:cNvGraphicFramePr>
          <p:nvPr>
            <p:ph idx="1"/>
            <p:extLst>
              <p:ext uri="{D42A27DB-BD31-4B8C-83A1-F6EECF244321}">
                <p14:modId xmlns:p14="http://schemas.microsoft.com/office/powerpoint/2010/main" val="570875837"/>
              </p:ext>
            </p:extLst>
          </p:nvPr>
        </p:nvGraphicFramePr>
        <p:xfrm>
          <a:off x="640080" y="2872899"/>
          <a:ext cx="4243589" cy="332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lede 3">
            <a:extLst>
              <a:ext uri="{FF2B5EF4-FFF2-40B4-BE49-F238E27FC236}">
                <a16:creationId xmlns:a16="http://schemas.microsoft.com/office/drawing/2014/main" id="{BAA7812B-3EA4-424C-9077-9B1DC3396E98}"/>
              </a:ext>
            </a:extLst>
          </p:cNvPr>
          <p:cNvPicPr>
            <a:picLocks noChangeAspect="1"/>
          </p:cNvPicPr>
          <p:nvPr/>
        </p:nvPicPr>
        <p:blipFill rotWithShape="1">
          <a:blip r:embed="rId8">
            <a:extLst>
              <a:ext uri="{28A0092B-C50C-407E-A947-70E740481C1C}">
                <a14:useLocalDpi xmlns:a14="http://schemas.microsoft.com/office/drawing/2010/main" val="0"/>
              </a:ext>
            </a:extLst>
          </a:blip>
          <a:srcRect l="26834" r="295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7983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8" name="Billede 7" descr="Et billede, der indeholder tekst&#10;&#10;Automatisk genereret beskrivelse">
            <a:extLst>
              <a:ext uri="{FF2B5EF4-FFF2-40B4-BE49-F238E27FC236}">
                <a16:creationId xmlns:a16="http://schemas.microsoft.com/office/drawing/2014/main" id="{A431BF9F-D170-4AE6-9F2F-B984AC1CC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37"/>
            <a:ext cx="12192000" cy="2032000"/>
          </a:xfrm>
          <a:prstGeom prst="rect">
            <a:avLst/>
          </a:prstGeom>
        </p:spPr>
      </p:pic>
      <p:sp>
        <p:nvSpPr>
          <p:cNvPr id="2" name="Titel 1">
            <a:extLst>
              <a:ext uri="{FF2B5EF4-FFF2-40B4-BE49-F238E27FC236}">
                <a16:creationId xmlns:a16="http://schemas.microsoft.com/office/drawing/2014/main" id="{559283DB-7C03-4628-A76C-D8BADEEA29A6}"/>
              </a:ext>
            </a:extLst>
          </p:cNvPr>
          <p:cNvSpPr>
            <a:spLocks noGrp="1"/>
          </p:cNvSpPr>
          <p:nvPr>
            <p:ph type="title"/>
          </p:nvPr>
        </p:nvSpPr>
        <p:spPr>
          <a:xfrm>
            <a:off x="586697" y="390832"/>
            <a:ext cx="7063721" cy="1159200"/>
          </a:xfrm>
        </p:spPr>
        <p:txBody>
          <a:bodyPr vert="horz" lIns="91440" tIns="45720" rIns="91440" bIns="45720" rtlCol="0" anchor="ctr">
            <a:normAutofit/>
          </a:bodyPr>
          <a:lstStyle/>
          <a:p>
            <a:r>
              <a:rPr lang="en-US" sz="3700" kern="1200" dirty="0" err="1">
                <a:solidFill>
                  <a:srgbClr val="FFFFFF"/>
                </a:solidFill>
                <a:latin typeface="+mj-lt"/>
                <a:ea typeface="+mj-ea"/>
                <a:cs typeface="+mj-cs"/>
              </a:rPr>
              <a:t>Baggrundsstatistik</a:t>
            </a:r>
            <a:endParaRPr lang="en-US" sz="3700" kern="1200" dirty="0">
              <a:solidFill>
                <a:srgbClr val="FFFFFF"/>
              </a:solidFill>
              <a:latin typeface="+mj-lt"/>
              <a:ea typeface="+mj-ea"/>
              <a:cs typeface="+mj-cs"/>
            </a:endParaRPr>
          </a:p>
        </p:txBody>
      </p:sp>
      <p:sp>
        <p:nvSpPr>
          <p:cNvPr id="4" name="Pladsholder til indhold 3">
            <a:extLst>
              <a:ext uri="{FF2B5EF4-FFF2-40B4-BE49-F238E27FC236}">
                <a16:creationId xmlns:a16="http://schemas.microsoft.com/office/drawing/2014/main" id="{111DAA07-C5BA-43D5-AAFF-8BE92536C495}"/>
              </a:ext>
            </a:extLst>
          </p:cNvPr>
          <p:cNvSpPr>
            <a:spLocks noGrp="1"/>
          </p:cNvSpPr>
          <p:nvPr>
            <p:ph idx="1"/>
          </p:nvPr>
        </p:nvSpPr>
        <p:spPr>
          <a:xfrm>
            <a:off x="8572499" y="390832"/>
            <a:ext cx="3233585" cy="873612"/>
          </a:xfrm>
        </p:spPr>
        <p:txBody>
          <a:bodyPr vert="horz" lIns="91440" tIns="45720" rIns="91440" bIns="45720" rtlCol="0" anchor="ctr">
            <a:normAutofit/>
          </a:bodyPr>
          <a:lstStyle/>
          <a:p>
            <a:pPr marL="0" indent="0">
              <a:spcAft>
                <a:spcPts val="600"/>
              </a:spcAft>
              <a:buNone/>
            </a:pPr>
            <a:r>
              <a:rPr lang="en-US" sz="1900" b="1" i="0" kern="1200">
                <a:solidFill>
                  <a:srgbClr val="FFFFFF"/>
                </a:solidFill>
                <a:effectLst/>
                <a:latin typeface="+mn-lt"/>
                <a:ea typeface="+mn-ea"/>
                <a:cs typeface="+mn-cs"/>
              </a:rPr>
              <a:t>Hvad ved vi om respondenterne?</a:t>
            </a:r>
            <a:endParaRPr lang="en-US" sz="1900" b="1" i="0" kern="1200" dirty="0">
              <a:solidFill>
                <a:srgbClr val="FFFFFF"/>
              </a:solidFill>
              <a:effectLst/>
              <a:latin typeface="+mn-lt"/>
              <a:ea typeface="+mn-ea"/>
              <a:cs typeface="+mn-cs"/>
            </a:endParaRPr>
          </a:p>
        </p:txBody>
      </p:sp>
      <p:pic>
        <p:nvPicPr>
          <p:cNvPr id="5" name="Billede 4">
            <a:extLst>
              <a:ext uri="{FF2B5EF4-FFF2-40B4-BE49-F238E27FC236}">
                <a16:creationId xmlns:a16="http://schemas.microsoft.com/office/drawing/2014/main" id="{05C7301D-BEB3-4344-8576-CC7A112A123E}"/>
              </a:ext>
            </a:extLst>
          </p:cNvPr>
          <p:cNvPicPr>
            <a:picLocks noChangeAspect="1"/>
          </p:cNvPicPr>
          <p:nvPr/>
        </p:nvPicPr>
        <p:blipFill>
          <a:blip r:embed="rId4"/>
          <a:stretch>
            <a:fillRect/>
          </a:stretch>
        </p:blipFill>
        <p:spPr>
          <a:xfrm>
            <a:off x="2120857" y="1966293"/>
            <a:ext cx="7950285" cy="4452160"/>
          </a:xfrm>
          <a:prstGeom prst="rect">
            <a:avLst/>
          </a:prstGeom>
        </p:spPr>
      </p:pic>
    </p:spTree>
    <p:extLst>
      <p:ext uri="{BB962C8B-B14F-4D97-AF65-F5344CB8AC3E}">
        <p14:creationId xmlns:p14="http://schemas.microsoft.com/office/powerpoint/2010/main" val="99557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descr="Et billede, der indeholder tekst, møbler&#10;&#10;Automatisk genereret beskrivelse">
            <a:extLst>
              <a:ext uri="{FF2B5EF4-FFF2-40B4-BE49-F238E27FC236}">
                <a16:creationId xmlns:a16="http://schemas.microsoft.com/office/drawing/2014/main" id="{A1631327-12B0-47A0-92CB-98210B947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754"/>
            <a:ext cx="12192000" cy="2032000"/>
          </a:xfrm>
          <a:prstGeom prst="rect">
            <a:avLst/>
          </a:prstGeom>
        </p:spPr>
      </p:pic>
      <p:sp>
        <p:nvSpPr>
          <p:cNvPr id="2" name="Titel 1">
            <a:extLst>
              <a:ext uri="{FF2B5EF4-FFF2-40B4-BE49-F238E27FC236}">
                <a16:creationId xmlns:a16="http://schemas.microsoft.com/office/drawing/2014/main" id="{559283DB-7C03-4628-A76C-D8BADEEA29A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err="1">
                <a:solidFill>
                  <a:srgbClr val="FFFFFF"/>
                </a:solidFill>
                <a:latin typeface="+mj-lt"/>
                <a:ea typeface="+mj-ea"/>
                <a:cs typeface="+mj-cs"/>
              </a:rPr>
              <a:t>Livskvalitet</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og</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trivsel</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fordelt</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på</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diabetesambulatorier</a:t>
            </a:r>
            <a:endParaRPr lang="en-US" sz="3700" kern="1200" dirty="0">
              <a:solidFill>
                <a:srgbClr val="FFFFFF"/>
              </a:solidFill>
              <a:latin typeface="+mj-lt"/>
              <a:ea typeface="+mj-ea"/>
              <a:cs typeface="+mj-cs"/>
            </a:endParaRPr>
          </a:p>
        </p:txBody>
      </p:sp>
      <p:sp>
        <p:nvSpPr>
          <p:cNvPr id="4" name="Pladsholder til indhold 3">
            <a:extLst>
              <a:ext uri="{FF2B5EF4-FFF2-40B4-BE49-F238E27FC236}">
                <a16:creationId xmlns:a16="http://schemas.microsoft.com/office/drawing/2014/main" id="{111DAA07-C5BA-43D5-AAFF-8BE92536C495}"/>
              </a:ext>
            </a:extLst>
          </p:cNvPr>
          <p:cNvSpPr>
            <a:spLocks noGrp="1"/>
          </p:cNvSpPr>
          <p:nvPr>
            <p:ph idx="1"/>
          </p:nvPr>
        </p:nvSpPr>
        <p:spPr>
          <a:xfrm>
            <a:off x="8572499" y="390832"/>
            <a:ext cx="3233585" cy="873612"/>
          </a:xfrm>
        </p:spPr>
        <p:txBody>
          <a:bodyPr vert="horz" lIns="91440" tIns="45720" rIns="91440" bIns="45720" rtlCol="0" anchor="ctr">
            <a:normAutofit/>
          </a:bodyPr>
          <a:lstStyle/>
          <a:p>
            <a:pPr marL="0" indent="0">
              <a:spcAft>
                <a:spcPts val="600"/>
              </a:spcAft>
              <a:buNone/>
            </a:pPr>
            <a:r>
              <a:rPr lang="en-US" sz="1900" b="1" i="0" kern="1200">
                <a:solidFill>
                  <a:srgbClr val="FFFFFF"/>
                </a:solidFill>
                <a:effectLst/>
                <a:latin typeface="+mn-lt"/>
                <a:ea typeface="+mn-ea"/>
                <a:cs typeface="+mn-cs"/>
              </a:rPr>
              <a:t>Hvordan vil du bedømme din overordnede livskvalitet?</a:t>
            </a:r>
          </a:p>
        </p:txBody>
      </p:sp>
      <p:pic>
        <p:nvPicPr>
          <p:cNvPr id="7" name="Billede 6">
            <a:extLst>
              <a:ext uri="{FF2B5EF4-FFF2-40B4-BE49-F238E27FC236}">
                <a16:creationId xmlns:a16="http://schemas.microsoft.com/office/drawing/2014/main" id="{A001A7FD-343F-435F-9222-5333B4F3582B}"/>
              </a:ext>
            </a:extLst>
          </p:cNvPr>
          <p:cNvPicPr>
            <a:picLocks noChangeAspect="1"/>
          </p:cNvPicPr>
          <p:nvPr/>
        </p:nvPicPr>
        <p:blipFill>
          <a:blip r:embed="rId4"/>
          <a:stretch>
            <a:fillRect/>
          </a:stretch>
        </p:blipFill>
        <p:spPr>
          <a:xfrm>
            <a:off x="432225" y="2804749"/>
            <a:ext cx="11327549" cy="2775248"/>
          </a:xfrm>
          <a:prstGeom prst="rect">
            <a:avLst/>
          </a:prstGeom>
        </p:spPr>
      </p:pic>
    </p:spTree>
    <p:extLst>
      <p:ext uri="{BB962C8B-B14F-4D97-AF65-F5344CB8AC3E}">
        <p14:creationId xmlns:p14="http://schemas.microsoft.com/office/powerpoint/2010/main" val="415456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descr="Et billede, der indeholder tekst, plante, gear&#10;&#10;Automatisk genereret beskrivelse">
            <a:extLst>
              <a:ext uri="{FF2B5EF4-FFF2-40B4-BE49-F238E27FC236}">
                <a16:creationId xmlns:a16="http://schemas.microsoft.com/office/drawing/2014/main" id="{4D440D8C-64D7-4A54-8F42-A19DF56C4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288"/>
            <a:ext cx="13527106" cy="2254517"/>
          </a:xfrm>
          <a:prstGeom prst="rect">
            <a:avLst/>
          </a:prstGeom>
        </p:spPr>
      </p:pic>
      <p:sp>
        <p:nvSpPr>
          <p:cNvPr id="2" name="Titel 1">
            <a:extLst>
              <a:ext uri="{FF2B5EF4-FFF2-40B4-BE49-F238E27FC236}">
                <a16:creationId xmlns:a16="http://schemas.microsoft.com/office/drawing/2014/main" id="{559283DB-7C03-4628-A76C-D8BADEEA29A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err="1">
                <a:solidFill>
                  <a:srgbClr val="FFFFFF"/>
                </a:solidFill>
                <a:latin typeface="+mj-lt"/>
                <a:ea typeface="+mj-ea"/>
                <a:cs typeface="+mj-cs"/>
              </a:rPr>
              <a:t>Livskvalitet</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og</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trivsel</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fordelt</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på</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diabetesambulatorier</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fortsat</a:t>
            </a:r>
            <a:r>
              <a:rPr lang="en-US" sz="3700" kern="1200" dirty="0">
                <a:solidFill>
                  <a:srgbClr val="FFFFFF"/>
                </a:solidFill>
                <a:latin typeface="+mj-lt"/>
                <a:ea typeface="+mj-ea"/>
                <a:cs typeface="+mj-cs"/>
              </a:rPr>
              <a:t>)</a:t>
            </a:r>
          </a:p>
        </p:txBody>
      </p:sp>
      <p:sp>
        <p:nvSpPr>
          <p:cNvPr id="4" name="Pladsholder til indhold 3">
            <a:extLst>
              <a:ext uri="{FF2B5EF4-FFF2-40B4-BE49-F238E27FC236}">
                <a16:creationId xmlns:a16="http://schemas.microsoft.com/office/drawing/2014/main" id="{111DAA07-C5BA-43D5-AAFF-8BE92536C495}"/>
              </a:ext>
            </a:extLst>
          </p:cNvPr>
          <p:cNvSpPr>
            <a:spLocks noGrp="1"/>
          </p:cNvSpPr>
          <p:nvPr>
            <p:ph idx="1"/>
          </p:nvPr>
        </p:nvSpPr>
        <p:spPr>
          <a:xfrm>
            <a:off x="8572499" y="390832"/>
            <a:ext cx="3233585" cy="873612"/>
          </a:xfrm>
        </p:spPr>
        <p:txBody>
          <a:bodyPr vert="horz" lIns="91440" tIns="45720" rIns="91440" bIns="45720" rtlCol="0" anchor="ctr">
            <a:normAutofit/>
          </a:bodyPr>
          <a:lstStyle/>
          <a:p>
            <a:pPr marL="0" indent="0">
              <a:spcAft>
                <a:spcPts val="600"/>
              </a:spcAft>
              <a:buNone/>
            </a:pPr>
            <a:r>
              <a:rPr lang="en-US" sz="2000" b="1" i="0" kern="1200">
                <a:solidFill>
                  <a:srgbClr val="FFFFFF"/>
                </a:solidFill>
                <a:effectLst/>
                <a:latin typeface="+mn-lt"/>
                <a:ea typeface="+mn-ea"/>
                <a:cs typeface="+mn-cs"/>
              </a:rPr>
              <a:t>Trivsel baseret på WHO-5 indeks</a:t>
            </a:r>
          </a:p>
        </p:txBody>
      </p:sp>
      <p:pic>
        <p:nvPicPr>
          <p:cNvPr id="5" name="Billede 4">
            <a:extLst>
              <a:ext uri="{FF2B5EF4-FFF2-40B4-BE49-F238E27FC236}">
                <a16:creationId xmlns:a16="http://schemas.microsoft.com/office/drawing/2014/main" id="{D1E732C3-6615-4EE5-983F-CDC2028109ED}"/>
              </a:ext>
            </a:extLst>
          </p:cNvPr>
          <p:cNvPicPr>
            <a:picLocks noChangeAspect="1"/>
          </p:cNvPicPr>
          <p:nvPr/>
        </p:nvPicPr>
        <p:blipFill>
          <a:blip r:embed="rId4"/>
          <a:stretch>
            <a:fillRect/>
          </a:stretch>
        </p:blipFill>
        <p:spPr>
          <a:xfrm>
            <a:off x="432225" y="2762270"/>
            <a:ext cx="11327549" cy="2860205"/>
          </a:xfrm>
          <a:prstGeom prst="rect">
            <a:avLst/>
          </a:prstGeom>
        </p:spPr>
      </p:pic>
    </p:spTree>
    <p:extLst>
      <p:ext uri="{BB962C8B-B14F-4D97-AF65-F5344CB8AC3E}">
        <p14:creationId xmlns:p14="http://schemas.microsoft.com/office/powerpoint/2010/main" val="271955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BA6439FD-8A9D-4E12-BCBC-C01305A00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190"/>
            <a:ext cx="12950453" cy="2158409"/>
          </a:xfrm>
          <a:prstGeom prst="rect">
            <a:avLst/>
          </a:prstGeom>
        </p:spPr>
      </p:pic>
      <p:sp>
        <p:nvSpPr>
          <p:cNvPr id="2" name="Titel 1">
            <a:extLst>
              <a:ext uri="{FF2B5EF4-FFF2-40B4-BE49-F238E27FC236}">
                <a16:creationId xmlns:a16="http://schemas.microsoft.com/office/drawing/2014/main" id="{559283DB-7C03-4628-A76C-D8BADEEA29A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Hvad gør vi ekstra godt i diabetesambulatorierne?</a:t>
            </a:r>
          </a:p>
        </p:txBody>
      </p:sp>
      <p:sp>
        <p:nvSpPr>
          <p:cNvPr id="4" name="Pladsholder til indhold 3">
            <a:extLst>
              <a:ext uri="{FF2B5EF4-FFF2-40B4-BE49-F238E27FC236}">
                <a16:creationId xmlns:a16="http://schemas.microsoft.com/office/drawing/2014/main" id="{5F2A829F-71B7-44AC-995A-0E03CC3AAA3A}"/>
              </a:ext>
            </a:extLst>
          </p:cNvPr>
          <p:cNvSpPr>
            <a:spLocks noGrp="1"/>
          </p:cNvSpPr>
          <p:nvPr>
            <p:ph idx="1"/>
          </p:nvPr>
        </p:nvSpPr>
        <p:spPr>
          <a:xfrm>
            <a:off x="8572499" y="390832"/>
            <a:ext cx="3233585" cy="873612"/>
          </a:xfrm>
        </p:spPr>
        <p:txBody>
          <a:bodyPr vert="horz" lIns="91440" tIns="45720" rIns="91440" bIns="45720" rtlCol="0" anchor="ctr">
            <a:normAutofit/>
          </a:bodyPr>
          <a:lstStyle/>
          <a:p>
            <a:pPr marL="0" indent="0">
              <a:spcAft>
                <a:spcPts val="600"/>
              </a:spcAft>
              <a:buNone/>
            </a:pPr>
            <a:r>
              <a:rPr lang="en-US" sz="1900" b="1" i="0" kern="1200">
                <a:solidFill>
                  <a:srgbClr val="FFFFFF"/>
                </a:solidFill>
                <a:effectLst/>
                <a:latin typeface="+mn-lt"/>
                <a:ea typeface="+mn-ea"/>
                <a:cs typeface="+mn-cs"/>
              </a:rPr>
              <a:t>Er du tilfreds med den behandling som du modtager i diabetesambulatoriet</a:t>
            </a:r>
            <a:r>
              <a:rPr lang="en-US" sz="1900" b="1" kern="1200">
                <a:solidFill>
                  <a:srgbClr val="FFFFFF"/>
                </a:solidFill>
                <a:latin typeface="+mn-lt"/>
                <a:ea typeface="+mn-ea"/>
                <a:cs typeface="+mn-cs"/>
              </a:rPr>
              <a:t>?</a:t>
            </a:r>
            <a:endParaRPr lang="en-US" sz="1900" b="1" i="0" kern="1200">
              <a:solidFill>
                <a:srgbClr val="FFFFFF"/>
              </a:solidFill>
              <a:effectLst/>
              <a:latin typeface="+mn-lt"/>
              <a:ea typeface="+mn-ea"/>
              <a:cs typeface="+mn-cs"/>
            </a:endParaRPr>
          </a:p>
        </p:txBody>
      </p:sp>
      <p:pic>
        <p:nvPicPr>
          <p:cNvPr id="11" name="Pladsholder til indhold 11">
            <a:extLst>
              <a:ext uri="{FF2B5EF4-FFF2-40B4-BE49-F238E27FC236}">
                <a16:creationId xmlns:a16="http://schemas.microsoft.com/office/drawing/2014/main" id="{90C69629-4E2A-4BEC-ABA5-491D12DE7487}"/>
              </a:ext>
            </a:extLst>
          </p:cNvPr>
          <p:cNvPicPr>
            <a:picLocks noChangeAspect="1"/>
          </p:cNvPicPr>
          <p:nvPr/>
        </p:nvPicPr>
        <p:blipFill>
          <a:blip r:embed="rId4"/>
          <a:stretch>
            <a:fillRect/>
          </a:stretch>
        </p:blipFill>
        <p:spPr>
          <a:xfrm>
            <a:off x="432225" y="2776429"/>
            <a:ext cx="11327549" cy="2831887"/>
          </a:xfrm>
          <a:prstGeom prst="rect">
            <a:avLst/>
          </a:prstGeom>
        </p:spPr>
      </p:pic>
    </p:spTree>
    <p:extLst>
      <p:ext uri="{BB962C8B-B14F-4D97-AF65-F5344CB8AC3E}">
        <p14:creationId xmlns:p14="http://schemas.microsoft.com/office/powerpoint/2010/main" val="237331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descr="Et billede, der indeholder tekst&#10;&#10;Automatisk genereret beskrivelse">
            <a:extLst>
              <a:ext uri="{FF2B5EF4-FFF2-40B4-BE49-F238E27FC236}">
                <a16:creationId xmlns:a16="http://schemas.microsoft.com/office/drawing/2014/main" id="{BABAE7C3-4456-4F03-8A5F-BC7D82519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492" y="-996792"/>
            <a:ext cx="16651492" cy="2775248"/>
          </a:xfrm>
          <a:prstGeom prst="rect">
            <a:avLst/>
          </a:prstGeom>
        </p:spPr>
      </p:pic>
      <p:sp>
        <p:nvSpPr>
          <p:cNvPr id="2" name="Titel 1">
            <a:extLst>
              <a:ext uri="{FF2B5EF4-FFF2-40B4-BE49-F238E27FC236}">
                <a16:creationId xmlns:a16="http://schemas.microsoft.com/office/drawing/2014/main" id="{559283DB-7C03-4628-A76C-D8BADEEA29A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Hvad gør vi ekstra godt i diabetesambulatorierne?</a:t>
            </a:r>
          </a:p>
        </p:txBody>
      </p:sp>
      <p:sp>
        <p:nvSpPr>
          <p:cNvPr id="4" name="Pladsholder til indhold 3">
            <a:extLst>
              <a:ext uri="{FF2B5EF4-FFF2-40B4-BE49-F238E27FC236}">
                <a16:creationId xmlns:a16="http://schemas.microsoft.com/office/drawing/2014/main" id="{5F2A829F-71B7-44AC-995A-0E03CC3AAA3A}"/>
              </a:ext>
            </a:extLst>
          </p:cNvPr>
          <p:cNvSpPr>
            <a:spLocks noGrp="1"/>
          </p:cNvSpPr>
          <p:nvPr>
            <p:ph idx="1"/>
          </p:nvPr>
        </p:nvSpPr>
        <p:spPr>
          <a:xfrm>
            <a:off x="8572499" y="390832"/>
            <a:ext cx="3233585" cy="873612"/>
          </a:xfrm>
        </p:spPr>
        <p:txBody>
          <a:bodyPr vert="horz" lIns="91440" tIns="45720" rIns="91440" bIns="45720" rtlCol="0" anchor="ctr">
            <a:normAutofit/>
          </a:bodyPr>
          <a:lstStyle/>
          <a:p>
            <a:pPr marL="0" indent="0">
              <a:spcAft>
                <a:spcPts val="600"/>
              </a:spcAft>
              <a:buNone/>
            </a:pPr>
            <a:r>
              <a:rPr lang="en-US" sz="1700" b="1" i="0" kern="1200">
                <a:solidFill>
                  <a:srgbClr val="FFFFFF"/>
                </a:solidFill>
                <a:effectLst/>
                <a:latin typeface="+mn-lt"/>
                <a:ea typeface="+mn-ea"/>
                <a:cs typeface="+mn-cs"/>
              </a:rPr>
              <a:t>Er du tilfreds med kontakten med sundhedspersonalet (læger, sygeplejersker, fodterapeut mv.)?</a:t>
            </a:r>
          </a:p>
        </p:txBody>
      </p:sp>
      <p:pic>
        <p:nvPicPr>
          <p:cNvPr id="7" name="Billede 6">
            <a:extLst>
              <a:ext uri="{FF2B5EF4-FFF2-40B4-BE49-F238E27FC236}">
                <a16:creationId xmlns:a16="http://schemas.microsoft.com/office/drawing/2014/main" id="{D635EF81-9A60-4024-B497-A0834E90FE38}"/>
              </a:ext>
            </a:extLst>
          </p:cNvPr>
          <p:cNvPicPr>
            <a:picLocks noChangeAspect="1"/>
          </p:cNvPicPr>
          <p:nvPr/>
        </p:nvPicPr>
        <p:blipFill>
          <a:blip r:embed="rId4"/>
          <a:stretch>
            <a:fillRect/>
          </a:stretch>
        </p:blipFill>
        <p:spPr>
          <a:xfrm>
            <a:off x="432225" y="2804749"/>
            <a:ext cx="11327549" cy="2775248"/>
          </a:xfrm>
          <a:prstGeom prst="rect">
            <a:avLst/>
          </a:prstGeom>
        </p:spPr>
      </p:pic>
    </p:spTree>
    <p:extLst>
      <p:ext uri="{BB962C8B-B14F-4D97-AF65-F5344CB8AC3E}">
        <p14:creationId xmlns:p14="http://schemas.microsoft.com/office/powerpoint/2010/main" val="416906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Billede 9" descr="Et billede, der indeholder fisk, haj&#10;&#10;Automatisk genereret beskrivelse">
            <a:extLst>
              <a:ext uri="{FF2B5EF4-FFF2-40B4-BE49-F238E27FC236}">
                <a16:creationId xmlns:a16="http://schemas.microsoft.com/office/drawing/2014/main" id="{E296331F-CCDC-42FA-8EBB-6EAFE8FEE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845" y="-630377"/>
            <a:ext cx="15989845" cy="2664974"/>
          </a:xfrm>
          <a:prstGeom prst="rect">
            <a:avLst/>
          </a:prstGeom>
        </p:spPr>
      </p:pic>
      <p:sp>
        <p:nvSpPr>
          <p:cNvPr id="2" name="Titel 1">
            <a:extLst>
              <a:ext uri="{FF2B5EF4-FFF2-40B4-BE49-F238E27FC236}">
                <a16:creationId xmlns:a16="http://schemas.microsoft.com/office/drawing/2014/main" id="{559283DB-7C03-4628-A76C-D8BADEEA29A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err="1">
                <a:solidFill>
                  <a:srgbClr val="FFFFFF"/>
                </a:solidFill>
                <a:latin typeface="+mj-lt"/>
                <a:ea typeface="+mj-ea"/>
                <a:cs typeface="+mj-cs"/>
              </a:rPr>
              <a:t>Hvad</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skal</a:t>
            </a:r>
            <a:r>
              <a:rPr lang="en-US" sz="3700" kern="1200" dirty="0">
                <a:solidFill>
                  <a:srgbClr val="FFFFFF"/>
                </a:solidFill>
                <a:latin typeface="+mj-lt"/>
                <a:ea typeface="+mj-ea"/>
                <a:cs typeface="+mj-cs"/>
              </a:rPr>
              <a:t> der </a:t>
            </a:r>
            <a:r>
              <a:rPr lang="en-US" sz="3700" kern="1200" dirty="0" err="1">
                <a:solidFill>
                  <a:srgbClr val="FFFFFF"/>
                </a:solidFill>
                <a:latin typeface="+mj-lt"/>
                <a:ea typeface="+mj-ea"/>
                <a:cs typeface="+mj-cs"/>
              </a:rPr>
              <a:t>ekstra</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fokus</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på</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i</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diabetesambulatorierne</a:t>
            </a:r>
            <a:r>
              <a:rPr lang="en-US" sz="3700" kern="1200" dirty="0">
                <a:solidFill>
                  <a:srgbClr val="FFFFFF"/>
                </a:solidFill>
                <a:latin typeface="+mj-lt"/>
                <a:ea typeface="+mj-ea"/>
                <a:cs typeface="+mj-cs"/>
              </a:rPr>
              <a:t>?</a:t>
            </a:r>
          </a:p>
        </p:txBody>
      </p:sp>
      <p:sp>
        <p:nvSpPr>
          <p:cNvPr id="4" name="Pladsholder til indhold 3">
            <a:extLst>
              <a:ext uri="{FF2B5EF4-FFF2-40B4-BE49-F238E27FC236}">
                <a16:creationId xmlns:a16="http://schemas.microsoft.com/office/drawing/2014/main" id="{5F2A829F-71B7-44AC-995A-0E03CC3AAA3A}"/>
              </a:ext>
            </a:extLst>
          </p:cNvPr>
          <p:cNvSpPr>
            <a:spLocks noGrp="1"/>
          </p:cNvSpPr>
          <p:nvPr>
            <p:ph idx="1"/>
          </p:nvPr>
        </p:nvSpPr>
        <p:spPr>
          <a:xfrm>
            <a:off x="8572499" y="390832"/>
            <a:ext cx="3233585" cy="873612"/>
          </a:xfrm>
        </p:spPr>
        <p:txBody>
          <a:bodyPr vert="horz" lIns="91440" tIns="45720" rIns="91440" bIns="45720" rtlCol="0" anchor="ctr">
            <a:normAutofit/>
          </a:bodyPr>
          <a:lstStyle/>
          <a:p>
            <a:pPr marL="0" indent="0">
              <a:spcAft>
                <a:spcPts val="600"/>
              </a:spcAft>
              <a:buNone/>
            </a:pPr>
            <a:r>
              <a:rPr lang="en-US" sz="1900" b="1" i="0" kern="1200" dirty="0" err="1">
                <a:solidFill>
                  <a:srgbClr val="FFFFFF"/>
                </a:solidFill>
                <a:effectLst/>
                <a:latin typeface="+mn-lt"/>
                <a:ea typeface="+mn-ea"/>
                <a:cs typeface="+mn-cs"/>
              </a:rPr>
              <a:t>Anvender</a:t>
            </a:r>
            <a:r>
              <a:rPr lang="en-US" sz="1900" b="1" i="0" kern="1200" dirty="0">
                <a:solidFill>
                  <a:srgbClr val="FFFFFF"/>
                </a:solidFill>
                <a:effectLst/>
                <a:latin typeface="+mn-lt"/>
                <a:ea typeface="+mn-ea"/>
                <a:cs typeface="+mn-cs"/>
              </a:rPr>
              <a:t> du apps </a:t>
            </a:r>
            <a:r>
              <a:rPr lang="en-US" sz="1900" b="1" i="0" kern="1200" dirty="0" err="1">
                <a:solidFill>
                  <a:srgbClr val="FFFFFF"/>
                </a:solidFill>
                <a:effectLst/>
                <a:latin typeface="+mn-lt"/>
                <a:ea typeface="+mn-ea"/>
                <a:cs typeface="+mn-cs"/>
              </a:rPr>
              <a:t>og</a:t>
            </a:r>
            <a:r>
              <a:rPr lang="en-US" sz="1900" b="1" i="0" kern="1200" dirty="0">
                <a:solidFill>
                  <a:srgbClr val="FFFFFF"/>
                </a:solidFill>
                <a:effectLst/>
                <a:latin typeface="+mn-lt"/>
                <a:ea typeface="+mn-ea"/>
                <a:cs typeface="+mn-cs"/>
              </a:rPr>
              <a:t> programmer </a:t>
            </a:r>
            <a:r>
              <a:rPr lang="en-US" sz="1900" b="1" i="0" kern="1200" dirty="0" err="1">
                <a:solidFill>
                  <a:srgbClr val="FFFFFF"/>
                </a:solidFill>
                <a:effectLst/>
                <a:latin typeface="+mn-lt"/>
                <a:ea typeface="+mn-ea"/>
                <a:cs typeface="+mn-cs"/>
              </a:rPr>
              <a:t>i</a:t>
            </a:r>
            <a:r>
              <a:rPr lang="en-US" sz="1900" b="1" i="0" kern="1200" dirty="0">
                <a:solidFill>
                  <a:srgbClr val="FFFFFF"/>
                </a:solidFill>
                <a:effectLst/>
                <a:latin typeface="+mn-lt"/>
                <a:ea typeface="+mn-ea"/>
                <a:cs typeface="+mn-cs"/>
              </a:rPr>
              <a:t> </a:t>
            </a:r>
            <a:r>
              <a:rPr lang="en-US" sz="1900" b="1" i="0" kern="1200" dirty="0" err="1">
                <a:solidFill>
                  <a:srgbClr val="FFFFFF"/>
                </a:solidFill>
                <a:effectLst/>
                <a:latin typeface="+mn-lt"/>
                <a:ea typeface="+mn-ea"/>
                <a:cs typeface="+mn-cs"/>
              </a:rPr>
              <a:t>håndtering</a:t>
            </a:r>
            <a:r>
              <a:rPr lang="en-US" sz="1900" b="1" i="0" kern="1200" dirty="0">
                <a:solidFill>
                  <a:srgbClr val="FFFFFF"/>
                </a:solidFill>
                <a:effectLst/>
                <a:latin typeface="+mn-lt"/>
                <a:ea typeface="+mn-ea"/>
                <a:cs typeface="+mn-cs"/>
              </a:rPr>
              <a:t> </a:t>
            </a:r>
            <a:r>
              <a:rPr lang="en-US" sz="1900" b="1" i="0" kern="1200" dirty="0" err="1">
                <a:solidFill>
                  <a:srgbClr val="FFFFFF"/>
                </a:solidFill>
                <a:effectLst/>
                <a:latin typeface="+mn-lt"/>
                <a:ea typeface="+mn-ea"/>
                <a:cs typeface="+mn-cs"/>
              </a:rPr>
              <a:t>af</a:t>
            </a:r>
            <a:r>
              <a:rPr lang="en-US" sz="1900" b="1" i="0" kern="1200" dirty="0">
                <a:solidFill>
                  <a:srgbClr val="FFFFFF"/>
                </a:solidFill>
                <a:effectLst/>
                <a:latin typeface="+mn-lt"/>
                <a:ea typeface="+mn-ea"/>
                <a:cs typeface="+mn-cs"/>
              </a:rPr>
              <a:t> din diabetes?</a:t>
            </a:r>
          </a:p>
        </p:txBody>
      </p:sp>
      <p:pic>
        <p:nvPicPr>
          <p:cNvPr id="5" name="Billede 4">
            <a:extLst>
              <a:ext uri="{FF2B5EF4-FFF2-40B4-BE49-F238E27FC236}">
                <a16:creationId xmlns:a16="http://schemas.microsoft.com/office/drawing/2014/main" id="{A6790A32-A1C4-4833-B4AE-58E0F1AD49F6}"/>
              </a:ext>
            </a:extLst>
          </p:cNvPr>
          <p:cNvPicPr>
            <a:picLocks noChangeAspect="1"/>
          </p:cNvPicPr>
          <p:nvPr/>
        </p:nvPicPr>
        <p:blipFill>
          <a:blip r:embed="rId4"/>
          <a:stretch>
            <a:fillRect/>
          </a:stretch>
        </p:blipFill>
        <p:spPr>
          <a:xfrm>
            <a:off x="432225" y="2804749"/>
            <a:ext cx="11327549" cy="2775248"/>
          </a:xfrm>
          <a:prstGeom prst="rect">
            <a:avLst/>
          </a:prstGeom>
        </p:spPr>
      </p:pic>
    </p:spTree>
    <p:extLst>
      <p:ext uri="{BB962C8B-B14F-4D97-AF65-F5344CB8AC3E}">
        <p14:creationId xmlns:p14="http://schemas.microsoft.com/office/powerpoint/2010/main" val="306792171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1121BCCA46B7249995439124EC0077D" ma:contentTypeVersion="16" ma:contentTypeDescription="Opret et nyt dokument." ma:contentTypeScope="" ma:versionID="a7704058333f8271f36e0c1fbc3f1ef3">
  <xsd:schema xmlns:xsd="http://www.w3.org/2001/XMLSchema" xmlns:xs="http://www.w3.org/2001/XMLSchema" xmlns:p="http://schemas.microsoft.com/office/2006/metadata/properties" xmlns:ns2="0db300c0-440c-4ab3-8c10-ca8b5e323166" xmlns:ns3="a0feabf3-1304-4811-9c1c-69b0ef933db8" targetNamespace="http://schemas.microsoft.com/office/2006/metadata/properties" ma:root="true" ma:fieldsID="c2c2d3d804df68a101936331c5c1e239" ns2:_="" ns3:_="">
    <xsd:import namespace="0db300c0-440c-4ab3-8c10-ca8b5e323166"/>
    <xsd:import namespace="a0feabf3-1304-4811-9c1c-69b0ef933d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300c0-440c-4ab3-8c10-ca8b5e323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0feabf3-1304-4811-9c1c-69b0ef933db8"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bf8e54dc-53d6-4e49-af22-6e9523e91910}" ma:internalName="TaxCatchAll" ma:showField="CatchAllData" ma:web="a0feabf3-1304-4811-9c1c-69b0ef933d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0feabf3-1304-4811-9c1c-69b0ef933db8" xsi:nil="true"/>
    <lcf76f155ced4ddcb4097134ff3c332f xmlns="0db300c0-440c-4ab3-8c10-ca8b5e323166">
      <Terms xmlns="http://schemas.microsoft.com/office/infopath/2007/PartnerControls"/>
    </lcf76f155ced4ddcb4097134ff3c332f>
    <SharedWithUsers xmlns="a0feabf3-1304-4811-9c1c-69b0ef933db8">
      <UserInfo>
        <DisplayName>Amar Nikontovic</DisplayName>
        <AccountId>34</AccountId>
        <AccountType/>
      </UserInfo>
      <UserInfo>
        <DisplayName>Nanna Manbjerg Rasmussen</DisplayName>
        <AccountId>136</AccountId>
        <AccountType/>
      </UserInfo>
      <UserInfo>
        <DisplayName>Charlotte Albeck</DisplayName>
        <AccountId>39</AccountId>
        <AccountType/>
      </UserInfo>
    </SharedWithUsers>
  </documentManagement>
</p:properties>
</file>

<file path=customXml/itemProps1.xml><?xml version="1.0" encoding="utf-8"?>
<ds:datastoreItem xmlns:ds="http://schemas.openxmlformats.org/officeDocument/2006/customXml" ds:itemID="{873EDDE5-13EA-477C-B790-4C99603A7D6C}">
  <ds:schemaRefs>
    <ds:schemaRef ds:uri="http://schemas.microsoft.com/sharepoint/v3/contenttype/forms"/>
  </ds:schemaRefs>
</ds:datastoreItem>
</file>

<file path=customXml/itemProps2.xml><?xml version="1.0" encoding="utf-8"?>
<ds:datastoreItem xmlns:ds="http://schemas.openxmlformats.org/officeDocument/2006/customXml" ds:itemID="{3CC0A82D-FD15-4FDA-B81A-6FD5B72571C9}"/>
</file>

<file path=customXml/itemProps3.xml><?xml version="1.0" encoding="utf-8"?>
<ds:datastoreItem xmlns:ds="http://schemas.openxmlformats.org/officeDocument/2006/customXml" ds:itemID="{E6A347C8-C07C-43B8-BC7C-47F0995302EC}">
  <ds:schemaRefs>
    <ds:schemaRef ds:uri="http://schemas.microsoft.com/office/2006/metadata/properties"/>
    <ds:schemaRef ds:uri="http://schemas.microsoft.com/office/infopath/2007/PartnerControls"/>
    <ds:schemaRef ds:uri="a0feabf3-1304-4811-9c1c-69b0ef933db8"/>
    <ds:schemaRef ds:uri="0db300c0-440c-4ab3-8c10-ca8b5e323166"/>
  </ds:schemaRefs>
</ds:datastoreItem>
</file>

<file path=docProps/app.xml><?xml version="1.0" encoding="utf-8"?>
<Properties xmlns="http://schemas.openxmlformats.org/officeDocument/2006/extended-properties" xmlns:vt="http://schemas.openxmlformats.org/officeDocument/2006/docPropsVTypes">
  <Template/>
  <TotalTime>151</TotalTime>
  <Words>449</Words>
  <Application>Microsoft Office PowerPoint</Application>
  <PresentationFormat>Widescreen</PresentationFormat>
  <Paragraphs>53</Paragraphs>
  <Slides>8</Slides>
  <Notes>8</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8</vt:i4>
      </vt:variant>
    </vt:vector>
  </HeadingPairs>
  <TitlesOfParts>
    <vt:vector size="13" baseType="lpstr">
      <vt:lpstr>Arial</vt:lpstr>
      <vt:lpstr>Calibri</vt:lpstr>
      <vt:lpstr>Calibri Light</vt:lpstr>
      <vt:lpstr>Mari Book</vt:lpstr>
      <vt:lpstr>Office-tema</vt:lpstr>
      <vt:lpstr>PATIENTTILFREDSHEDS-UNDERSØGELSE 2022</vt:lpstr>
      <vt:lpstr>Temaer i spørgeskema-undersøgelsen</vt:lpstr>
      <vt:lpstr>Baggrundsstatistik</vt:lpstr>
      <vt:lpstr>Livskvalitet og trivsel fordelt på diabetesambulatorier</vt:lpstr>
      <vt:lpstr>Livskvalitet og trivsel fordelt på diabetesambulatorier (fortsat)</vt:lpstr>
      <vt:lpstr>Hvad gør vi ekstra godt i diabetesambulatorierne?</vt:lpstr>
      <vt:lpstr>Hvad gør vi ekstra godt i diabetesambulatorierne?</vt:lpstr>
      <vt:lpstr>Hvad skal der ekstra fokus på i diabetesambulatorierne?</vt:lpstr>
    </vt:vector>
  </TitlesOfParts>
  <Company>Region 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PATIENTTILFREDSHEDS-UNDERSØGELSE 2022</dc:title>
  <dc:creator>Amar Nikontovic</dc:creator>
  <cp:lastModifiedBy>Nanna Manbjerg Rasmussen</cp:lastModifiedBy>
  <cp:revision>6</cp:revision>
  <dcterms:created xsi:type="dcterms:W3CDTF">2022-12-03T16:05:46Z</dcterms:created>
  <dcterms:modified xsi:type="dcterms:W3CDTF">2023-03-29T05:56:05Z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y fmtid="{D5CDD505-2E9C-101B-9397-08002B2CF9AE}" pid="3" name="ContentTypeId">
    <vt:lpwstr>0x01010051121BCCA46B7249995439124EC0077D</vt:lpwstr>
  </property>
  <property fmtid="{D5CDD505-2E9C-101B-9397-08002B2CF9AE}" pid="4" name="MediaServiceImageTags">
    <vt:lpwstr/>
  </property>
</Properties>
</file>